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chemeClr val="bg1"/>
                </a:solidFill>
                <a:latin typeface="Rawson Alt Medium"/>
                <a:cs typeface="Rawson Alt Medium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chemeClr val="bg1"/>
                </a:solidFill>
                <a:latin typeface="Rawson Alt Medium"/>
                <a:cs typeface="Rawson Alt Medium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92" y="0"/>
                </a:moveTo>
                <a:lnTo>
                  <a:pt x="0" y="0"/>
                </a:lnTo>
                <a:lnTo>
                  <a:pt x="0" y="10692003"/>
                </a:lnTo>
                <a:lnTo>
                  <a:pt x="7559992" y="10692003"/>
                </a:lnTo>
                <a:lnTo>
                  <a:pt x="7559992" y="0"/>
                </a:lnTo>
                <a:close/>
              </a:path>
            </a:pathLst>
          </a:custGeom>
          <a:solidFill>
            <a:srgbClr val="006E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77990" y="392302"/>
            <a:ext cx="6804025" cy="10029190"/>
          </a:xfrm>
          <a:custGeom>
            <a:avLst/>
            <a:gdLst/>
            <a:ahLst/>
            <a:cxnLst/>
            <a:rect l="l" t="t" r="r" b="b"/>
            <a:pathLst>
              <a:path w="6804025" h="10029190">
                <a:moveTo>
                  <a:pt x="6804012" y="0"/>
                </a:moveTo>
                <a:lnTo>
                  <a:pt x="6774370" y="0"/>
                </a:lnTo>
                <a:lnTo>
                  <a:pt x="6774370" y="30480"/>
                </a:lnTo>
                <a:lnTo>
                  <a:pt x="6774370" y="9998710"/>
                </a:lnTo>
                <a:lnTo>
                  <a:pt x="29641" y="9998710"/>
                </a:lnTo>
                <a:lnTo>
                  <a:pt x="29641" y="30480"/>
                </a:lnTo>
                <a:lnTo>
                  <a:pt x="6774370" y="30480"/>
                </a:lnTo>
                <a:lnTo>
                  <a:pt x="6774370" y="0"/>
                </a:lnTo>
                <a:lnTo>
                  <a:pt x="0" y="0"/>
                </a:lnTo>
                <a:lnTo>
                  <a:pt x="0" y="30480"/>
                </a:lnTo>
                <a:lnTo>
                  <a:pt x="0" y="9998710"/>
                </a:lnTo>
                <a:lnTo>
                  <a:pt x="0" y="10029190"/>
                </a:lnTo>
                <a:lnTo>
                  <a:pt x="6804012" y="10029190"/>
                </a:lnTo>
                <a:lnTo>
                  <a:pt x="6804012" y="9999078"/>
                </a:lnTo>
                <a:lnTo>
                  <a:pt x="6804012" y="9998710"/>
                </a:lnTo>
                <a:lnTo>
                  <a:pt x="6804012" y="30480"/>
                </a:lnTo>
                <a:lnTo>
                  <a:pt x="6804012" y="30200"/>
                </a:lnTo>
                <a:lnTo>
                  <a:pt x="68040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773576"/>
            <a:ext cx="7559993" cy="391842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8999258"/>
            <a:ext cx="7559992" cy="169274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40672" y="8026234"/>
            <a:ext cx="1736293" cy="31970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663274" y="8026835"/>
            <a:ext cx="291465" cy="318770"/>
          </a:xfrm>
          <a:custGeom>
            <a:avLst/>
            <a:gdLst/>
            <a:ahLst/>
            <a:cxnLst/>
            <a:rect l="l" t="t" r="r" b="b"/>
            <a:pathLst>
              <a:path w="291464" h="318770">
                <a:moveTo>
                  <a:pt x="290766" y="0"/>
                </a:moveTo>
                <a:lnTo>
                  <a:pt x="0" y="304"/>
                </a:lnTo>
                <a:lnTo>
                  <a:pt x="317" y="318490"/>
                </a:lnTo>
                <a:lnTo>
                  <a:pt x="291083" y="318185"/>
                </a:lnTo>
                <a:lnTo>
                  <a:pt x="2907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985426" y="8344458"/>
            <a:ext cx="1647100" cy="2347544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2369235" y="6439141"/>
            <a:ext cx="2097405" cy="1588135"/>
          </a:xfrm>
          <a:custGeom>
            <a:avLst/>
            <a:gdLst/>
            <a:ahLst/>
            <a:cxnLst/>
            <a:rect l="l" t="t" r="r" b="b"/>
            <a:pathLst>
              <a:path w="2097404" h="1588134">
                <a:moveTo>
                  <a:pt x="535952" y="867486"/>
                </a:moveTo>
                <a:lnTo>
                  <a:pt x="309092" y="824852"/>
                </a:lnTo>
                <a:lnTo>
                  <a:pt x="267970" y="589673"/>
                </a:lnTo>
                <a:lnTo>
                  <a:pt x="226847" y="824852"/>
                </a:lnTo>
                <a:lnTo>
                  <a:pt x="0" y="867486"/>
                </a:lnTo>
                <a:lnTo>
                  <a:pt x="226847" y="910107"/>
                </a:lnTo>
                <a:lnTo>
                  <a:pt x="267970" y="1145298"/>
                </a:lnTo>
                <a:lnTo>
                  <a:pt x="309092" y="910107"/>
                </a:lnTo>
                <a:lnTo>
                  <a:pt x="535952" y="867486"/>
                </a:lnTo>
                <a:close/>
              </a:path>
              <a:path w="2097404" h="1588134">
                <a:moveTo>
                  <a:pt x="764679" y="142735"/>
                </a:moveTo>
                <a:lnTo>
                  <a:pt x="648131" y="120840"/>
                </a:lnTo>
                <a:lnTo>
                  <a:pt x="626999" y="0"/>
                </a:lnTo>
                <a:lnTo>
                  <a:pt x="605866" y="120840"/>
                </a:lnTo>
                <a:lnTo>
                  <a:pt x="489305" y="142735"/>
                </a:lnTo>
                <a:lnTo>
                  <a:pt x="605866" y="164655"/>
                </a:lnTo>
                <a:lnTo>
                  <a:pt x="626999" y="285483"/>
                </a:lnTo>
                <a:lnTo>
                  <a:pt x="648131" y="164655"/>
                </a:lnTo>
                <a:lnTo>
                  <a:pt x="764679" y="142735"/>
                </a:lnTo>
                <a:close/>
              </a:path>
              <a:path w="2097404" h="1588134">
                <a:moveTo>
                  <a:pt x="2097087" y="1185951"/>
                </a:moveTo>
                <a:lnTo>
                  <a:pt x="2084222" y="1140472"/>
                </a:lnTo>
                <a:lnTo>
                  <a:pt x="2060194" y="1099235"/>
                </a:lnTo>
                <a:lnTo>
                  <a:pt x="2027250" y="1064577"/>
                </a:lnTo>
                <a:lnTo>
                  <a:pt x="1994395" y="1043190"/>
                </a:lnTo>
                <a:lnTo>
                  <a:pt x="1994395" y="1200746"/>
                </a:lnTo>
                <a:lnTo>
                  <a:pt x="1994001" y="1222654"/>
                </a:lnTo>
                <a:lnTo>
                  <a:pt x="1981161" y="1263738"/>
                </a:lnTo>
                <a:lnTo>
                  <a:pt x="1958733" y="1300772"/>
                </a:lnTo>
                <a:lnTo>
                  <a:pt x="1930057" y="1337195"/>
                </a:lnTo>
                <a:lnTo>
                  <a:pt x="1898269" y="1370660"/>
                </a:lnTo>
                <a:lnTo>
                  <a:pt x="1863801" y="1401292"/>
                </a:lnTo>
                <a:lnTo>
                  <a:pt x="1827098" y="1429207"/>
                </a:lnTo>
                <a:lnTo>
                  <a:pt x="1788604" y="1454543"/>
                </a:lnTo>
                <a:lnTo>
                  <a:pt x="1748764" y="1477391"/>
                </a:lnTo>
                <a:lnTo>
                  <a:pt x="1699653" y="1501914"/>
                </a:lnTo>
                <a:lnTo>
                  <a:pt x="1649437" y="1523873"/>
                </a:lnTo>
                <a:lnTo>
                  <a:pt x="1598396" y="1543875"/>
                </a:lnTo>
                <a:lnTo>
                  <a:pt x="1546834" y="1562519"/>
                </a:lnTo>
                <a:lnTo>
                  <a:pt x="1495044" y="1580426"/>
                </a:lnTo>
                <a:lnTo>
                  <a:pt x="1458556" y="1580464"/>
                </a:lnTo>
                <a:lnTo>
                  <a:pt x="1471244" y="1533728"/>
                </a:lnTo>
                <a:lnTo>
                  <a:pt x="1488643" y="1486941"/>
                </a:lnTo>
                <a:lnTo>
                  <a:pt x="1510055" y="1440764"/>
                </a:lnTo>
                <a:lnTo>
                  <a:pt x="1534807" y="1395882"/>
                </a:lnTo>
                <a:lnTo>
                  <a:pt x="1562239" y="1352994"/>
                </a:lnTo>
                <a:lnTo>
                  <a:pt x="1591665" y="1312748"/>
                </a:lnTo>
                <a:lnTo>
                  <a:pt x="1622412" y="1275842"/>
                </a:lnTo>
                <a:lnTo>
                  <a:pt x="1655305" y="1242441"/>
                </a:lnTo>
                <a:lnTo>
                  <a:pt x="1691322" y="1212583"/>
                </a:lnTo>
                <a:lnTo>
                  <a:pt x="1730082" y="1186738"/>
                </a:lnTo>
                <a:lnTo>
                  <a:pt x="1771129" y="1165377"/>
                </a:lnTo>
                <a:lnTo>
                  <a:pt x="1814093" y="1148956"/>
                </a:lnTo>
                <a:lnTo>
                  <a:pt x="1858543" y="1137983"/>
                </a:lnTo>
                <a:lnTo>
                  <a:pt x="1904060" y="1132890"/>
                </a:lnTo>
                <a:lnTo>
                  <a:pt x="1920963" y="1132890"/>
                </a:lnTo>
                <a:lnTo>
                  <a:pt x="1965159" y="1145590"/>
                </a:lnTo>
                <a:lnTo>
                  <a:pt x="1989772" y="1179372"/>
                </a:lnTo>
                <a:lnTo>
                  <a:pt x="1994395" y="1200746"/>
                </a:lnTo>
                <a:lnTo>
                  <a:pt x="1994395" y="1043190"/>
                </a:lnTo>
                <a:lnTo>
                  <a:pt x="1987626" y="1038783"/>
                </a:lnTo>
                <a:lnTo>
                  <a:pt x="1944027" y="1022845"/>
                </a:lnTo>
                <a:lnTo>
                  <a:pt x="1898370" y="1015517"/>
                </a:lnTo>
                <a:lnTo>
                  <a:pt x="1851774" y="1015873"/>
                </a:lnTo>
                <a:lnTo>
                  <a:pt x="1805305" y="1022921"/>
                </a:lnTo>
                <a:lnTo>
                  <a:pt x="1760080" y="1035685"/>
                </a:lnTo>
                <a:lnTo>
                  <a:pt x="1716379" y="1053426"/>
                </a:lnTo>
                <a:lnTo>
                  <a:pt x="1674609" y="1075601"/>
                </a:lnTo>
                <a:lnTo>
                  <a:pt x="1635125" y="1101928"/>
                </a:lnTo>
                <a:lnTo>
                  <a:pt x="1598295" y="1132090"/>
                </a:lnTo>
                <a:lnTo>
                  <a:pt x="1564462" y="1165821"/>
                </a:lnTo>
                <a:lnTo>
                  <a:pt x="1533982" y="1202817"/>
                </a:lnTo>
                <a:lnTo>
                  <a:pt x="1507223" y="1242771"/>
                </a:lnTo>
                <a:lnTo>
                  <a:pt x="1484274" y="1286370"/>
                </a:lnTo>
                <a:lnTo>
                  <a:pt x="1465173" y="1333703"/>
                </a:lnTo>
                <a:lnTo>
                  <a:pt x="1450174" y="1383677"/>
                </a:lnTo>
                <a:lnTo>
                  <a:pt x="1439506" y="1435176"/>
                </a:lnTo>
                <a:lnTo>
                  <a:pt x="1433410" y="1487106"/>
                </a:lnTo>
                <a:lnTo>
                  <a:pt x="1433360" y="1489049"/>
                </a:lnTo>
                <a:lnTo>
                  <a:pt x="1433309" y="1487055"/>
                </a:lnTo>
                <a:lnTo>
                  <a:pt x="1427111" y="1435188"/>
                </a:lnTo>
                <a:lnTo>
                  <a:pt x="1416342" y="1383703"/>
                </a:lnTo>
                <a:lnTo>
                  <a:pt x="1408353" y="1357299"/>
                </a:lnTo>
                <a:lnTo>
                  <a:pt x="1408353" y="1580527"/>
                </a:lnTo>
                <a:lnTo>
                  <a:pt x="1371866" y="1580565"/>
                </a:lnTo>
                <a:lnTo>
                  <a:pt x="1320038" y="1562773"/>
                </a:lnTo>
                <a:lnTo>
                  <a:pt x="1268437" y="1544231"/>
                </a:lnTo>
                <a:lnTo>
                  <a:pt x="1217358" y="1524342"/>
                </a:lnTo>
                <a:lnTo>
                  <a:pt x="1167104" y="1502486"/>
                </a:lnTo>
                <a:lnTo>
                  <a:pt x="1117942" y="1478076"/>
                </a:lnTo>
                <a:lnTo>
                  <a:pt x="1070216" y="1450454"/>
                </a:lnTo>
                <a:lnTo>
                  <a:pt x="1024559" y="1419237"/>
                </a:lnTo>
                <a:lnTo>
                  <a:pt x="981748" y="1384223"/>
                </a:lnTo>
                <a:lnTo>
                  <a:pt x="942505" y="1345184"/>
                </a:lnTo>
                <a:lnTo>
                  <a:pt x="907630" y="1301902"/>
                </a:lnTo>
                <a:lnTo>
                  <a:pt x="885113" y="1264920"/>
                </a:lnTo>
                <a:lnTo>
                  <a:pt x="872185" y="1223860"/>
                </a:lnTo>
                <a:lnTo>
                  <a:pt x="871753" y="1201940"/>
                </a:lnTo>
                <a:lnTo>
                  <a:pt x="876350" y="1180566"/>
                </a:lnTo>
                <a:lnTo>
                  <a:pt x="900887" y="1146733"/>
                </a:lnTo>
                <a:lnTo>
                  <a:pt x="945972" y="1133843"/>
                </a:lnTo>
                <a:lnTo>
                  <a:pt x="961948" y="1133919"/>
                </a:lnTo>
                <a:lnTo>
                  <a:pt x="1007478" y="1138910"/>
                </a:lnTo>
                <a:lnTo>
                  <a:pt x="1051953" y="1149794"/>
                </a:lnTo>
                <a:lnTo>
                  <a:pt x="1094943" y="1166114"/>
                </a:lnTo>
                <a:lnTo>
                  <a:pt x="1136040" y="1187386"/>
                </a:lnTo>
                <a:lnTo>
                  <a:pt x="1174838" y="1213142"/>
                </a:lnTo>
                <a:lnTo>
                  <a:pt x="1210932" y="1242936"/>
                </a:lnTo>
                <a:lnTo>
                  <a:pt x="1243876" y="1276248"/>
                </a:lnTo>
                <a:lnTo>
                  <a:pt x="1274699" y="1313091"/>
                </a:lnTo>
                <a:lnTo>
                  <a:pt x="1304213" y="1353273"/>
                </a:lnTo>
                <a:lnTo>
                  <a:pt x="1331722" y="1396111"/>
                </a:lnTo>
                <a:lnTo>
                  <a:pt x="1356575" y="1440929"/>
                </a:lnTo>
                <a:lnTo>
                  <a:pt x="1378102" y="1487106"/>
                </a:lnTo>
                <a:lnTo>
                  <a:pt x="1395564" y="1533817"/>
                </a:lnTo>
                <a:lnTo>
                  <a:pt x="1408353" y="1580527"/>
                </a:lnTo>
                <a:lnTo>
                  <a:pt x="1408353" y="1357299"/>
                </a:lnTo>
                <a:lnTo>
                  <a:pt x="1382052" y="1286484"/>
                </a:lnTo>
                <a:lnTo>
                  <a:pt x="1359014" y="1242923"/>
                </a:lnTo>
                <a:lnTo>
                  <a:pt x="1332179" y="1203032"/>
                </a:lnTo>
                <a:lnTo>
                  <a:pt x="1301623" y="1166101"/>
                </a:lnTo>
                <a:lnTo>
                  <a:pt x="1269136" y="1133843"/>
                </a:lnTo>
                <a:lnTo>
                  <a:pt x="1230820" y="1102360"/>
                </a:lnTo>
                <a:lnTo>
                  <a:pt x="1191298" y="1076121"/>
                </a:lnTo>
                <a:lnTo>
                  <a:pt x="1149477" y="1054036"/>
                </a:lnTo>
                <a:lnTo>
                  <a:pt x="1105750" y="1036383"/>
                </a:lnTo>
                <a:lnTo>
                  <a:pt x="1060488" y="1023708"/>
                </a:lnTo>
                <a:lnTo>
                  <a:pt x="1014006" y="1016762"/>
                </a:lnTo>
                <a:lnTo>
                  <a:pt x="967397" y="1016520"/>
                </a:lnTo>
                <a:lnTo>
                  <a:pt x="921753" y="1023950"/>
                </a:lnTo>
                <a:lnTo>
                  <a:pt x="878192" y="1039990"/>
                </a:lnTo>
                <a:lnTo>
                  <a:pt x="838619" y="1065860"/>
                </a:lnTo>
                <a:lnTo>
                  <a:pt x="805751" y="1100594"/>
                </a:lnTo>
                <a:lnTo>
                  <a:pt x="781799" y="1141869"/>
                </a:lnTo>
                <a:lnTo>
                  <a:pt x="769035" y="1187386"/>
                </a:lnTo>
                <a:lnTo>
                  <a:pt x="769683" y="1234808"/>
                </a:lnTo>
                <a:lnTo>
                  <a:pt x="782955" y="1277416"/>
                </a:lnTo>
                <a:lnTo>
                  <a:pt x="805624" y="1315808"/>
                </a:lnTo>
                <a:lnTo>
                  <a:pt x="834809" y="1350276"/>
                </a:lnTo>
                <a:lnTo>
                  <a:pt x="867676" y="1381086"/>
                </a:lnTo>
                <a:lnTo>
                  <a:pt x="906475" y="1412671"/>
                </a:lnTo>
                <a:lnTo>
                  <a:pt x="948436" y="1443266"/>
                </a:lnTo>
                <a:lnTo>
                  <a:pt x="992987" y="1472361"/>
                </a:lnTo>
                <a:lnTo>
                  <a:pt x="1039558" y="1499463"/>
                </a:lnTo>
                <a:lnTo>
                  <a:pt x="1087602" y="1524101"/>
                </a:lnTo>
                <a:lnTo>
                  <a:pt x="1136523" y="1545755"/>
                </a:lnTo>
                <a:lnTo>
                  <a:pt x="1185786" y="1563954"/>
                </a:lnTo>
                <a:lnTo>
                  <a:pt x="1234808" y="1578203"/>
                </a:lnTo>
                <a:lnTo>
                  <a:pt x="1283030" y="1588008"/>
                </a:lnTo>
                <a:lnTo>
                  <a:pt x="1431010" y="1587855"/>
                </a:lnTo>
                <a:lnTo>
                  <a:pt x="1431544" y="1580565"/>
                </a:lnTo>
                <a:lnTo>
                  <a:pt x="1433423" y="1555267"/>
                </a:lnTo>
                <a:lnTo>
                  <a:pt x="1435925" y="1587842"/>
                </a:lnTo>
                <a:lnTo>
                  <a:pt x="1583893" y="1587677"/>
                </a:lnTo>
                <a:lnTo>
                  <a:pt x="1618996" y="1580464"/>
                </a:lnTo>
                <a:lnTo>
                  <a:pt x="1681086" y="1563420"/>
                </a:lnTo>
                <a:lnTo>
                  <a:pt x="1730311" y="1545120"/>
                </a:lnTo>
                <a:lnTo>
                  <a:pt x="1779206" y="1523352"/>
                </a:lnTo>
                <a:lnTo>
                  <a:pt x="1827187" y="1498612"/>
                </a:lnTo>
                <a:lnTo>
                  <a:pt x="1873707" y="1471409"/>
                </a:lnTo>
                <a:lnTo>
                  <a:pt x="1918208" y="1442224"/>
                </a:lnTo>
                <a:lnTo>
                  <a:pt x="1960105" y="1411541"/>
                </a:lnTo>
                <a:lnTo>
                  <a:pt x="1998840" y="1379867"/>
                </a:lnTo>
                <a:lnTo>
                  <a:pt x="2031631" y="1348994"/>
                </a:lnTo>
                <a:lnTo>
                  <a:pt x="2060752" y="1314462"/>
                </a:lnTo>
                <a:lnTo>
                  <a:pt x="2083333" y="1276019"/>
                </a:lnTo>
                <a:lnTo>
                  <a:pt x="2096528" y="1233385"/>
                </a:lnTo>
                <a:lnTo>
                  <a:pt x="2097087" y="11859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bg 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30710" y="6710092"/>
            <a:ext cx="188379" cy="195287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622104" y="7028807"/>
            <a:ext cx="188366" cy="195287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4554271" y="6698170"/>
            <a:ext cx="760730" cy="1094105"/>
          </a:xfrm>
          <a:custGeom>
            <a:avLst/>
            <a:gdLst/>
            <a:ahLst/>
            <a:cxnLst/>
            <a:rect l="l" t="t" r="r" b="b"/>
            <a:pathLst>
              <a:path w="760729" h="1094104">
                <a:moveTo>
                  <a:pt x="275374" y="142735"/>
                </a:moveTo>
                <a:lnTo>
                  <a:pt x="158813" y="120840"/>
                </a:lnTo>
                <a:lnTo>
                  <a:pt x="137680" y="0"/>
                </a:lnTo>
                <a:lnTo>
                  <a:pt x="116560" y="120840"/>
                </a:lnTo>
                <a:lnTo>
                  <a:pt x="0" y="142735"/>
                </a:lnTo>
                <a:lnTo>
                  <a:pt x="116560" y="164642"/>
                </a:lnTo>
                <a:lnTo>
                  <a:pt x="137680" y="285483"/>
                </a:lnTo>
                <a:lnTo>
                  <a:pt x="158813" y="164642"/>
                </a:lnTo>
                <a:lnTo>
                  <a:pt x="275374" y="142735"/>
                </a:lnTo>
                <a:close/>
              </a:path>
              <a:path w="760729" h="1094104">
                <a:moveTo>
                  <a:pt x="760704" y="816267"/>
                </a:moveTo>
                <a:lnTo>
                  <a:pt x="533844" y="773645"/>
                </a:lnTo>
                <a:lnTo>
                  <a:pt x="492721" y="538454"/>
                </a:lnTo>
                <a:lnTo>
                  <a:pt x="451599" y="773645"/>
                </a:lnTo>
                <a:lnTo>
                  <a:pt x="224739" y="816267"/>
                </a:lnTo>
                <a:lnTo>
                  <a:pt x="451599" y="858901"/>
                </a:lnTo>
                <a:lnTo>
                  <a:pt x="492721" y="1094079"/>
                </a:lnTo>
                <a:lnTo>
                  <a:pt x="533844" y="858901"/>
                </a:lnTo>
                <a:lnTo>
                  <a:pt x="760704" y="8162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265117" y="6840899"/>
            <a:ext cx="188379" cy="195300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070057" y="9510210"/>
            <a:ext cx="2022829" cy="7815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7732" y="909040"/>
            <a:ext cx="3658235" cy="1120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26803" y="2663174"/>
            <a:ext cx="3858895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chemeClr val="bg1"/>
                </a:solidFill>
                <a:latin typeface="Rawson Alt Medium"/>
                <a:cs typeface="Rawson Alt Medium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7640" rIns="0" bIns="0" rtlCol="0" vert="horz">
            <a:spAutoFit/>
          </a:bodyPr>
          <a:lstStyle/>
          <a:p>
            <a:pPr marL="298450" marR="5080" indent="-286385">
              <a:lnSpc>
                <a:spcPct val="75200"/>
              </a:lnSpc>
              <a:spcBef>
                <a:spcPts val="1320"/>
              </a:spcBef>
            </a:pPr>
            <a:r>
              <a:rPr dirty="0" spc="-10"/>
              <a:t>Aniversariantes</a:t>
            </a:r>
            <a:r>
              <a:rPr dirty="0" spc="-10" i="1"/>
              <a:t> </a:t>
            </a:r>
            <a:r>
              <a:rPr dirty="0" i="1"/>
              <a:t>de</a:t>
            </a:r>
            <a:r>
              <a:rPr dirty="0" spc="-5" i="1"/>
              <a:t> </a:t>
            </a:r>
            <a:r>
              <a:rPr dirty="0" spc="-10" i="1"/>
              <a:t>Novembro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24600"/>
              </a:lnSpc>
              <a:spcBef>
                <a:spcPts val="95"/>
              </a:spcBef>
            </a:pPr>
            <a:r>
              <a:rPr dirty="0"/>
              <a:t>Alexandre</a:t>
            </a:r>
            <a:r>
              <a:rPr dirty="0" spc="-5"/>
              <a:t> </a:t>
            </a:r>
            <a:r>
              <a:rPr dirty="0"/>
              <a:t>Lima</a:t>
            </a:r>
            <a:r>
              <a:rPr dirty="0" spc="-50"/>
              <a:t> </a:t>
            </a:r>
            <a:r>
              <a:rPr dirty="0"/>
              <a:t>Almeida</a:t>
            </a:r>
            <a:r>
              <a:rPr dirty="0" spc="10"/>
              <a:t> </a:t>
            </a:r>
            <a:r>
              <a:rPr dirty="0" spc="-10"/>
              <a:t>Costa </a:t>
            </a:r>
            <a:r>
              <a:rPr dirty="0"/>
              <a:t>Alexandre</a:t>
            </a:r>
            <a:r>
              <a:rPr dirty="0" spc="-5"/>
              <a:t> </a:t>
            </a:r>
            <a:r>
              <a:rPr dirty="0"/>
              <a:t>Lima</a:t>
            </a:r>
            <a:r>
              <a:rPr dirty="0" spc="-50"/>
              <a:t> </a:t>
            </a:r>
            <a:r>
              <a:rPr dirty="0"/>
              <a:t>Almeida</a:t>
            </a:r>
            <a:r>
              <a:rPr dirty="0" spc="10"/>
              <a:t> </a:t>
            </a:r>
            <a:r>
              <a:rPr dirty="0" spc="-10"/>
              <a:t>Costa </a:t>
            </a:r>
            <a:r>
              <a:rPr dirty="0"/>
              <a:t>Alexandre</a:t>
            </a:r>
            <a:r>
              <a:rPr dirty="0" spc="-5"/>
              <a:t> </a:t>
            </a:r>
            <a:r>
              <a:rPr dirty="0"/>
              <a:t>Lima</a:t>
            </a:r>
            <a:r>
              <a:rPr dirty="0" spc="-50"/>
              <a:t> </a:t>
            </a:r>
            <a:r>
              <a:rPr dirty="0"/>
              <a:t>Almeida</a:t>
            </a:r>
            <a:r>
              <a:rPr dirty="0" spc="10"/>
              <a:t> </a:t>
            </a:r>
            <a:r>
              <a:rPr dirty="0" spc="-10"/>
              <a:t>Costa </a:t>
            </a:r>
            <a:r>
              <a:rPr dirty="0"/>
              <a:t>Alexandre</a:t>
            </a:r>
            <a:r>
              <a:rPr dirty="0" spc="-5"/>
              <a:t> </a:t>
            </a:r>
            <a:r>
              <a:rPr dirty="0"/>
              <a:t>Lima</a:t>
            </a:r>
            <a:r>
              <a:rPr dirty="0" spc="-50"/>
              <a:t> </a:t>
            </a:r>
            <a:r>
              <a:rPr dirty="0"/>
              <a:t>Almeida</a:t>
            </a:r>
            <a:r>
              <a:rPr dirty="0" spc="10"/>
              <a:t> </a:t>
            </a:r>
            <a:r>
              <a:rPr dirty="0" spc="-10"/>
              <a:t>Costa </a:t>
            </a:r>
            <a:r>
              <a:rPr dirty="0"/>
              <a:t>Alexandre</a:t>
            </a:r>
            <a:r>
              <a:rPr dirty="0" spc="-5"/>
              <a:t> </a:t>
            </a:r>
            <a:r>
              <a:rPr dirty="0"/>
              <a:t>Lima</a:t>
            </a:r>
            <a:r>
              <a:rPr dirty="0" spc="-50"/>
              <a:t> </a:t>
            </a:r>
            <a:r>
              <a:rPr dirty="0"/>
              <a:t>Almeida</a:t>
            </a:r>
            <a:r>
              <a:rPr dirty="0" spc="10"/>
              <a:t> </a:t>
            </a:r>
            <a:r>
              <a:rPr dirty="0" spc="-10"/>
              <a:t>Costa </a:t>
            </a:r>
            <a:r>
              <a:rPr dirty="0"/>
              <a:t>Alexandre</a:t>
            </a:r>
            <a:r>
              <a:rPr dirty="0" spc="-5"/>
              <a:t> </a:t>
            </a:r>
            <a:r>
              <a:rPr dirty="0"/>
              <a:t>Lima</a:t>
            </a:r>
            <a:r>
              <a:rPr dirty="0" spc="-50"/>
              <a:t> </a:t>
            </a:r>
            <a:r>
              <a:rPr dirty="0"/>
              <a:t>Almeida</a:t>
            </a:r>
            <a:r>
              <a:rPr dirty="0" spc="10"/>
              <a:t> </a:t>
            </a:r>
            <a:r>
              <a:rPr dirty="0" spc="-10"/>
              <a:t>Costa </a:t>
            </a:r>
            <a:r>
              <a:rPr dirty="0"/>
              <a:t>Alexandre</a:t>
            </a:r>
            <a:r>
              <a:rPr dirty="0" spc="-5"/>
              <a:t> </a:t>
            </a:r>
            <a:r>
              <a:rPr dirty="0"/>
              <a:t>Lima</a:t>
            </a:r>
            <a:r>
              <a:rPr dirty="0" spc="-50"/>
              <a:t> </a:t>
            </a:r>
            <a:r>
              <a:rPr dirty="0"/>
              <a:t>Almeida</a:t>
            </a:r>
            <a:r>
              <a:rPr dirty="0" spc="10"/>
              <a:t> </a:t>
            </a:r>
            <a:r>
              <a:rPr dirty="0" spc="-10"/>
              <a:t>Costa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 aniversariantes</dc:title>
  <dcterms:created xsi:type="dcterms:W3CDTF">2023-01-23T10:11:00Z</dcterms:created>
  <dcterms:modified xsi:type="dcterms:W3CDTF">2023-01-23T10:11:00Z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2023-01-23T00:00:00Z</vt:filetime>
  </property>
  <property fmtid="{D5CDD505-2E9C-101B-9397-08002B2CF9AE}" pid="3" name="Creator">
    <vt:lpwstr>Adobe Illustrator 25.2 (Windows)</vt:lpwstr>
  </property>
  <property fmtid="{D5CDD505-2E9C-101B-9397-08002B2CF9AE}" pid="4" name="LastSaved">
    <vt:filetime>2023-01-23T00:00:00Z</vt:filetime>
  </property>
  <property fmtid="{D5CDD505-2E9C-101B-9397-08002B2CF9AE}" pid="5" name="Producer">
    <vt:lpwstr>Adobe PDF library 15.00</vt:lpwstr>
  </property>
</Properties>
</file>