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7" r:id="rId2"/>
    <p:sldId id="382" r:id="rId3"/>
    <p:sldId id="343" r:id="rId4"/>
    <p:sldId id="377" r:id="rId5"/>
    <p:sldId id="378" r:id="rId6"/>
    <p:sldId id="381" r:id="rId7"/>
    <p:sldId id="380" r:id="rId8"/>
    <p:sldId id="384" r:id="rId9"/>
    <p:sldId id="385" r:id="rId10"/>
    <p:sldId id="383" r:id="rId11"/>
    <p:sldId id="387" r:id="rId12"/>
    <p:sldId id="386" r:id="rId13"/>
    <p:sldId id="271" r:id="rId14"/>
    <p:sldId id="258" r:id="rId15"/>
    <p:sldId id="287" r:id="rId16"/>
    <p:sldId id="283" r:id="rId17"/>
    <p:sldId id="260" r:id="rId18"/>
    <p:sldId id="289" r:id="rId19"/>
    <p:sldId id="263" r:id="rId20"/>
    <p:sldId id="374" r:id="rId21"/>
    <p:sldId id="375" r:id="rId22"/>
    <p:sldId id="290" r:id="rId23"/>
    <p:sldId id="373" r:id="rId24"/>
    <p:sldId id="372" r:id="rId25"/>
    <p:sldId id="376" r:id="rId26"/>
    <p:sldId id="285" r:id="rId27"/>
    <p:sldId id="286" r:id="rId28"/>
    <p:sldId id="266" r:id="rId29"/>
    <p:sldId id="317" r:id="rId30"/>
    <p:sldId id="342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1E6"/>
    <a:srgbClr val="F5CE3E"/>
    <a:srgbClr val="773DBD"/>
    <a:srgbClr val="6ABF4B"/>
    <a:srgbClr val="FF9707"/>
    <a:srgbClr val="0055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4E848-C952-469A-BFBD-A75D8C560558}" v="8" dt="2023-04-03T13:36:03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60" d="100"/>
          <a:sy n="60" d="100"/>
        </p:scale>
        <p:origin x="2496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Sena" userId="5b4326e32b851f50" providerId="LiveId" clId="{6F04E848-C952-469A-BFBD-A75D8C560558}"/>
    <pc:docChg chg="undo custSel modMainMaster">
      <pc:chgData name="Diego Sena" userId="5b4326e32b851f50" providerId="LiveId" clId="{6F04E848-C952-469A-BFBD-A75D8C560558}" dt="2023-04-03T13:36:03.044" v="17" actId="478"/>
      <pc:docMkLst>
        <pc:docMk/>
      </pc:docMkLst>
      <pc:sldMasterChg chg="modSldLayout">
        <pc:chgData name="Diego Sena" userId="5b4326e32b851f50" providerId="LiveId" clId="{6F04E848-C952-469A-BFBD-A75D8C560558}" dt="2023-04-03T13:36:03.044" v="17" actId="478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6F04E848-C952-469A-BFBD-A75D8C560558}" dt="2023-04-03T13:36:03.040" v="15" actId="478"/>
          <pc:sldLayoutMkLst>
            <pc:docMk/>
            <pc:sldMasterMk cId="921861825" sldId="2147483648"/>
            <pc:sldLayoutMk cId="3878402959" sldId="2147483649"/>
          </pc:sldLayoutMkLst>
          <pc:picChg chg="add del">
            <ac:chgData name="Diego Sena" userId="5b4326e32b851f50" providerId="LiveId" clId="{6F04E848-C952-469A-BFBD-A75D8C560558}" dt="2023-04-03T13:36:03.040" v="15" actId="478"/>
            <ac:picMkLst>
              <pc:docMk/>
              <pc:sldMasterMk cId="921861825" sldId="2147483648"/>
              <pc:sldLayoutMk cId="3878402959" sldId="2147483649"/>
              <ac:picMk id="2" creationId="{339F9B24-CB62-2536-9CA8-6F5130A39B3A}"/>
            </ac:picMkLst>
          </pc:picChg>
          <pc:picChg chg="add del mod">
            <ac:chgData name="Diego Sena" userId="5b4326e32b851f50" providerId="LiveId" clId="{6F04E848-C952-469A-BFBD-A75D8C560558}" dt="2023-04-03T13:36:03.039" v="14"/>
            <ac:picMkLst>
              <pc:docMk/>
              <pc:sldMasterMk cId="921861825" sldId="2147483648"/>
              <pc:sldLayoutMk cId="3878402959" sldId="2147483649"/>
              <ac:picMk id="3" creationId="{09454127-15A2-4612-F439-2F1D952D3001}"/>
            </ac:picMkLst>
          </pc:picChg>
        </pc:sldLayoutChg>
        <pc:sldLayoutChg chg="addSp delSp modSp mod">
          <pc:chgData name="Diego Sena" userId="5b4326e32b851f50" providerId="LiveId" clId="{6F04E848-C952-469A-BFBD-A75D8C560558}" dt="2023-04-03T13:36:03.044" v="17" actId="478"/>
          <pc:sldLayoutMkLst>
            <pc:docMk/>
            <pc:sldMasterMk cId="921861825" sldId="2147483648"/>
            <pc:sldLayoutMk cId="165462298" sldId="2147483650"/>
          </pc:sldLayoutMkLst>
          <pc:picChg chg="add del">
            <ac:chgData name="Diego Sena" userId="5b4326e32b851f50" providerId="LiveId" clId="{6F04E848-C952-469A-BFBD-A75D8C560558}" dt="2023-04-03T13:36:03.044" v="17" actId="478"/>
            <ac:picMkLst>
              <pc:docMk/>
              <pc:sldMasterMk cId="921861825" sldId="2147483648"/>
              <pc:sldLayoutMk cId="165462298" sldId="2147483650"/>
              <ac:picMk id="2" creationId="{2FD4E180-F50B-F0E9-DD03-84FDD4533B91}"/>
            </ac:picMkLst>
          </pc:picChg>
          <pc:picChg chg="add del mod">
            <ac:chgData name="Diego Sena" userId="5b4326e32b851f50" providerId="LiveId" clId="{6F04E848-C952-469A-BFBD-A75D8C560558}" dt="2023-04-03T13:36:03.043" v="16"/>
            <ac:picMkLst>
              <pc:docMk/>
              <pc:sldMasterMk cId="921861825" sldId="2147483648"/>
              <pc:sldLayoutMk cId="165462298" sldId="2147483650"/>
              <ac:picMk id="3" creationId="{7EDA1BC0-E3F3-BC3F-1642-B3B5C88291EA}"/>
            </ac:picMkLst>
          </pc:picChg>
        </pc:sldLayoutChg>
        <pc:sldLayoutChg chg="addSp delSp modSp mod">
          <pc:chgData name="Diego Sena" userId="5b4326e32b851f50" providerId="LiveId" clId="{6F04E848-C952-469A-BFBD-A75D8C560558}" dt="2023-04-03T13:36:03.030" v="11" actId="478"/>
          <pc:sldLayoutMkLst>
            <pc:docMk/>
            <pc:sldMasterMk cId="921861825" sldId="2147483648"/>
            <pc:sldLayoutMk cId="2529439386" sldId="2147483651"/>
          </pc:sldLayoutMkLst>
          <pc:picChg chg="add del">
            <ac:chgData name="Diego Sena" userId="5b4326e32b851f50" providerId="LiveId" clId="{6F04E848-C952-469A-BFBD-A75D8C560558}" dt="2023-04-03T13:36:03.030" v="11" actId="478"/>
            <ac:picMkLst>
              <pc:docMk/>
              <pc:sldMasterMk cId="921861825" sldId="2147483648"/>
              <pc:sldLayoutMk cId="2529439386" sldId="2147483651"/>
              <ac:picMk id="2" creationId="{0B928893-60EC-E62B-0E17-39DA233175C4}"/>
            </ac:picMkLst>
          </pc:picChg>
          <pc:picChg chg="add del mod">
            <ac:chgData name="Diego Sena" userId="5b4326e32b851f50" providerId="LiveId" clId="{6F04E848-C952-469A-BFBD-A75D8C560558}" dt="2023-04-03T13:36:03.029" v="10"/>
            <ac:picMkLst>
              <pc:docMk/>
              <pc:sldMasterMk cId="921861825" sldId="2147483648"/>
              <pc:sldLayoutMk cId="2529439386" sldId="2147483651"/>
              <ac:picMk id="3" creationId="{2F42CAA1-9072-1801-9CB5-7918641F2393}"/>
            </ac:picMkLst>
          </pc:picChg>
        </pc:sldLayoutChg>
        <pc:sldLayoutChg chg="addSp delSp mod">
          <pc:chgData name="Diego Sena" userId="5b4326e32b851f50" providerId="LiveId" clId="{6F04E848-C952-469A-BFBD-A75D8C560558}" dt="2023-04-03T13:36:02.987" v="9" actId="478"/>
          <pc:sldLayoutMkLst>
            <pc:docMk/>
            <pc:sldMasterMk cId="921861825" sldId="2147483648"/>
            <pc:sldLayoutMk cId="151485960" sldId="2147483655"/>
          </pc:sldLayoutMkLst>
          <pc:picChg chg="add del">
            <ac:chgData name="Diego Sena" userId="5b4326e32b851f50" providerId="LiveId" clId="{6F04E848-C952-469A-BFBD-A75D8C560558}" dt="2023-04-03T13:36:02.987" v="9" actId="478"/>
            <ac:picMkLst>
              <pc:docMk/>
              <pc:sldMasterMk cId="921861825" sldId="2147483648"/>
              <pc:sldLayoutMk cId="151485960" sldId="2147483655"/>
              <ac:picMk id="5" creationId="{61656E04-1178-30E7-40D9-B28F2F6DBE93}"/>
            </ac:picMkLst>
          </pc:picChg>
        </pc:sldLayoutChg>
        <pc:sldLayoutChg chg="addSp delSp modSp mod">
          <pc:chgData name="Diego Sena" userId="5b4326e32b851f50" providerId="LiveId" clId="{6F04E848-C952-469A-BFBD-A75D8C560558}" dt="2023-04-03T13:36:03.036" v="13" actId="478"/>
          <pc:sldLayoutMkLst>
            <pc:docMk/>
            <pc:sldMasterMk cId="921861825" sldId="2147483648"/>
            <pc:sldLayoutMk cId="4243082488" sldId="2147483660"/>
          </pc:sldLayoutMkLst>
          <pc:picChg chg="add del">
            <ac:chgData name="Diego Sena" userId="5b4326e32b851f50" providerId="LiveId" clId="{6F04E848-C952-469A-BFBD-A75D8C560558}" dt="2023-04-03T13:36:03.036" v="13" actId="478"/>
            <ac:picMkLst>
              <pc:docMk/>
              <pc:sldMasterMk cId="921861825" sldId="2147483648"/>
              <pc:sldLayoutMk cId="4243082488" sldId="2147483660"/>
              <ac:picMk id="2" creationId="{09123384-F1BF-903E-08BB-12FC7D2FA910}"/>
            </ac:picMkLst>
          </pc:picChg>
          <pc:picChg chg="add del mod">
            <ac:chgData name="Diego Sena" userId="5b4326e32b851f50" providerId="LiveId" clId="{6F04E848-C952-469A-BFBD-A75D8C560558}" dt="2023-04-03T13:36:03.035" v="12"/>
            <ac:picMkLst>
              <pc:docMk/>
              <pc:sldMasterMk cId="921861825" sldId="2147483648"/>
              <pc:sldLayoutMk cId="4243082488" sldId="2147483660"/>
              <ac:picMk id="4" creationId="{A8EC825D-C753-189F-06F5-9FBD89504E79}"/>
            </ac:picMkLst>
          </pc:picChg>
        </pc:sldLayoutChg>
      </pc:sldMasterChg>
    </pc:docChg>
  </pc:docChgLst>
  <pc:docChgLst>
    <pc:chgData name="Diego de Sena e Silva" userId="3008be15-c787-4129-8949-3ee5a071d495" providerId="ADAL" clId="{0F639838-8F7B-4F8B-A6D0-C1CC017F4CBE}"/>
    <pc:docChg chg="undo custSel addSld modSld sldOrd modMainMaster">
      <pc:chgData name="Diego de Sena e Silva" userId="3008be15-c787-4129-8949-3ee5a071d495" providerId="ADAL" clId="{0F639838-8F7B-4F8B-A6D0-C1CC017F4CBE}" dt="2022-05-25T18:08:39.090" v="168" actId="729"/>
      <pc:docMkLst>
        <pc:docMk/>
      </pc:docMkLst>
      <pc:sldChg chg="modSp mod">
        <pc:chgData name="Diego de Sena e Silva" userId="3008be15-c787-4129-8949-3ee5a071d495" providerId="ADAL" clId="{0F639838-8F7B-4F8B-A6D0-C1CC017F4CBE}" dt="2022-05-25T18:02:35.248" v="120" actId="207"/>
        <pc:sldMkLst>
          <pc:docMk/>
          <pc:sldMk cId="3346310533" sldId="258"/>
        </pc:sldMkLst>
        <pc:spChg chg="mod">
          <ac:chgData name="Diego de Sena e Silva" userId="3008be15-c787-4129-8949-3ee5a071d495" providerId="ADAL" clId="{0F639838-8F7B-4F8B-A6D0-C1CC017F4CBE}" dt="2022-05-25T18:02:35.248" v="120" actId="207"/>
          <ac:spMkLst>
            <pc:docMk/>
            <pc:sldMk cId="3346310533" sldId="258"/>
            <ac:spMk id="18" creationId="{6891B005-4852-465C-BFD0-5EDA7FEFC1A9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3:28.697" v="137" actId="207"/>
        <pc:sldMkLst>
          <pc:docMk/>
          <pc:sldMk cId="667454975" sldId="263"/>
        </pc:sldMkLst>
        <pc:spChg chg="mod">
          <ac:chgData name="Diego de Sena e Silva" userId="3008be15-c787-4129-8949-3ee5a071d495" providerId="ADAL" clId="{0F639838-8F7B-4F8B-A6D0-C1CC017F4CBE}" dt="2022-05-25T18:03:28.697" v="137" actId="207"/>
          <ac:spMkLst>
            <pc:docMk/>
            <pc:sldMk cId="667454975" sldId="263"/>
            <ac:spMk id="18" creationId="{A9CF08A9-9FBB-6145-2952-B795CF65E276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4:27.007" v="155" actId="207"/>
        <pc:sldMkLst>
          <pc:docMk/>
          <pc:sldMk cId="2848013268" sldId="266"/>
        </pc:sldMkLst>
        <pc:spChg chg="mod">
          <ac:chgData name="Diego de Sena e Silva" userId="3008be15-c787-4129-8949-3ee5a071d495" providerId="ADAL" clId="{0F639838-8F7B-4F8B-A6D0-C1CC017F4CBE}" dt="2022-05-25T18:04:27.007" v="155" actId="207"/>
          <ac:spMkLst>
            <pc:docMk/>
            <pc:sldMk cId="2848013268" sldId="266"/>
            <ac:spMk id="22" creationId="{9B7AD013-4207-0EDC-3D1A-C787A0B28F62}"/>
          </ac:spMkLst>
        </pc:spChg>
      </pc:sldChg>
      <pc:sldChg chg="mod ord modShow">
        <pc:chgData name="Diego de Sena e Silva" userId="3008be15-c787-4129-8949-3ee5a071d495" providerId="ADAL" clId="{0F639838-8F7B-4F8B-A6D0-C1CC017F4CBE}" dt="2022-05-25T18:08:39.090" v="168" actId="729"/>
        <pc:sldMkLst>
          <pc:docMk/>
          <pc:sldMk cId="3994251954" sldId="267"/>
        </pc:sldMkLst>
      </pc:sldChg>
      <pc:sldChg chg="addSp delSp modSp mod">
        <pc:chgData name="Diego de Sena e Silva" userId="3008be15-c787-4129-8949-3ee5a071d495" providerId="ADAL" clId="{0F639838-8F7B-4F8B-A6D0-C1CC017F4CBE}" dt="2022-05-25T17:50:50.239" v="54"/>
        <pc:sldMkLst>
          <pc:docMk/>
          <pc:sldMk cId="0" sldId="271"/>
        </pc:sldMkLst>
        <pc:spChg chg="mod">
          <ac:chgData name="Diego de Sena e Silva" userId="3008be15-c787-4129-8949-3ee5a071d495" providerId="ADAL" clId="{0F639838-8F7B-4F8B-A6D0-C1CC017F4CBE}" dt="2022-05-25T17:46:40.615" v="10" actId="207"/>
          <ac:spMkLst>
            <pc:docMk/>
            <pc:sldMk cId="0" sldId="271"/>
            <ac:spMk id="232" creationId="{00000000-0000-0000-0000-000000000000}"/>
          </ac:spMkLst>
        </pc:spChg>
        <pc:picChg chg="add del mod">
          <ac:chgData name="Diego de Sena e Silva" userId="3008be15-c787-4129-8949-3ee5a071d495" providerId="ADAL" clId="{0F639838-8F7B-4F8B-A6D0-C1CC017F4CBE}" dt="2022-05-25T17:50:48.641" v="52" actId="21"/>
          <ac:picMkLst>
            <pc:docMk/>
            <pc:sldMk cId="0" sldId="271"/>
            <ac:picMk id="7" creationId="{E895C354-7B6D-8C97-3DDA-44051EE4AA3E}"/>
          </ac:picMkLst>
        </pc:picChg>
        <pc:picChg chg="add mod">
          <ac:chgData name="Diego de Sena e Silva" userId="3008be15-c787-4129-8949-3ee5a071d495" providerId="ADAL" clId="{0F639838-8F7B-4F8B-A6D0-C1CC017F4CBE}" dt="2022-05-25T17:50:50.239" v="54"/>
          <ac:picMkLst>
            <pc:docMk/>
            <pc:sldMk cId="0" sldId="271"/>
            <ac:picMk id="8" creationId="{6524D72E-AD50-190D-C930-F4A07D2CACD5}"/>
          </ac:picMkLst>
        </pc:picChg>
        <pc:picChg chg="del">
          <ac:chgData name="Diego de Sena e Silva" userId="3008be15-c787-4129-8949-3ee5a071d495" providerId="ADAL" clId="{0F639838-8F7B-4F8B-A6D0-C1CC017F4CBE}" dt="2022-05-25T17:50:49.991" v="53" actId="478"/>
          <ac:picMkLst>
            <pc:docMk/>
            <pc:sldMk cId="0" sldId="271"/>
            <ac:picMk id="234" creationId="{00000000-0000-0000-0000-000000000000}"/>
          </ac:picMkLst>
        </pc:picChg>
      </pc:sldChg>
      <pc:sldChg chg="modSp mod">
        <pc:chgData name="Diego de Sena e Silva" userId="3008be15-c787-4129-8949-3ee5a071d495" providerId="ADAL" clId="{0F639838-8F7B-4F8B-A6D0-C1CC017F4CBE}" dt="2022-05-25T18:04:19.486" v="153" actId="207"/>
        <pc:sldMkLst>
          <pc:docMk/>
          <pc:sldMk cId="729233974" sldId="285"/>
        </pc:sldMkLst>
        <pc:spChg chg="mod">
          <ac:chgData name="Diego de Sena e Silva" userId="3008be15-c787-4129-8949-3ee5a071d495" providerId="ADAL" clId="{0F639838-8F7B-4F8B-A6D0-C1CC017F4CBE}" dt="2022-05-25T18:04:19.486" v="153" actId="207"/>
          <ac:spMkLst>
            <pc:docMk/>
            <pc:sldMk cId="729233974" sldId="285"/>
            <ac:spMk id="5" creationId="{FF536C1C-8D1B-47F3-A16E-F2FEF0AFDD55}"/>
          </ac:spMkLst>
        </pc:spChg>
        <pc:spChg chg="mod">
          <ac:chgData name="Diego de Sena e Silva" userId="3008be15-c787-4129-8949-3ee5a071d495" providerId="ADAL" clId="{0F639838-8F7B-4F8B-A6D0-C1CC017F4CBE}" dt="2022-05-25T18:04:16.870" v="152" actId="207"/>
          <ac:spMkLst>
            <pc:docMk/>
            <pc:sldMk cId="729233974" sldId="285"/>
            <ac:spMk id="6" creationId="{6034592F-F6A7-4291-8E5B-79A1A8DDC2F7}"/>
          </ac:spMkLst>
        </pc:spChg>
        <pc:cxnChg chg="mod">
          <ac:chgData name="Diego de Sena e Silva" userId="3008be15-c787-4129-8949-3ee5a071d495" providerId="ADAL" clId="{0F639838-8F7B-4F8B-A6D0-C1CC017F4CBE}" dt="2022-05-25T18:04:15.142" v="151" actId="208"/>
          <ac:cxnSpMkLst>
            <pc:docMk/>
            <pc:sldMk cId="729233974" sldId="285"/>
            <ac:cxnSpMk id="10" creationId="{2BB39F29-F21F-47D7-BA85-2AEA4B058003}"/>
          </ac:cxnSpMkLst>
        </pc:cxnChg>
      </pc:sldChg>
      <pc:sldChg chg="modSp mod">
        <pc:chgData name="Diego de Sena e Silva" userId="3008be15-c787-4129-8949-3ee5a071d495" providerId="ADAL" clId="{0F639838-8F7B-4F8B-A6D0-C1CC017F4CBE}" dt="2022-05-25T18:04:22.970" v="154" actId="207"/>
        <pc:sldMkLst>
          <pc:docMk/>
          <pc:sldMk cId="1871992016" sldId="286"/>
        </pc:sldMkLst>
        <pc:spChg chg="mod">
          <ac:chgData name="Diego de Sena e Silva" userId="3008be15-c787-4129-8949-3ee5a071d495" providerId="ADAL" clId="{0F639838-8F7B-4F8B-A6D0-C1CC017F4CBE}" dt="2022-05-25T18:04:22.970" v="154" actId="207"/>
          <ac:spMkLst>
            <pc:docMk/>
            <pc:sldMk cId="1871992016" sldId="286"/>
            <ac:spMk id="15" creationId="{C0E1BCA8-FE45-34E5-D6A9-4E3666E7A7C8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2:40.626" v="122" actId="207"/>
        <pc:sldMkLst>
          <pc:docMk/>
          <pc:sldMk cId="249187493" sldId="287"/>
        </pc:sldMkLst>
        <pc:spChg chg="mod">
          <ac:chgData name="Diego de Sena e Silva" userId="3008be15-c787-4129-8949-3ee5a071d495" providerId="ADAL" clId="{0F639838-8F7B-4F8B-A6D0-C1CC017F4CBE}" dt="2022-05-25T18:02:40.626" v="122" actId="207"/>
          <ac:spMkLst>
            <pc:docMk/>
            <pc:sldMk cId="249187493" sldId="287"/>
            <ac:spMk id="3" creationId="{B7F4E17B-AEC9-45F5-AC86-9BAFB377148F}"/>
          </ac:spMkLst>
        </pc:spChg>
        <pc:spChg chg="mod">
          <ac:chgData name="Diego de Sena e Silva" userId="3008be15-c787-4129-8949-3ee5a071d495" providerId="ADAL" clId="{0F639838-8F7B-4F8B-A6D0-C1CC017F4CBE}" dt="2022-05-25T18:02:37.887" v="121" actId="207"/>
          <ac:spMkLst>
            <pc:docMk/>
            <pc:sldMk cId="249187493" sldId="287"/>
            <ac:spMk id="4" creationId="{719E39FB-FDCA-4A1A-93EF-F57B42568F58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3:24.119" v="135" actId="207"/>
        <pc:sldMkLst>
          <pc:docMk/>
          <pc:sldMk cId="4056492927" sldId="289"/>
        </pc:sldMkLst>
        <pc:spChg chg="mod">
          <ac:chgData name="Diego de Sena e Silva" userId="3008be15-c787-4129-8949-3ee5a071d495" providerId="ADAL" clId="{0F639838-8F7B-4F8B-A6D0-C1CC017F4CBE}" dt="2022-05-25T18:03:11.843" v="128" actId="207"/>
          <ac:spMkLst>
            <pc:docMk/>
            <pc:sldMk cId="4056492927" sldId="289"/>
            <ac:spMk id="3" creationId="{4549FF4F-5432-4170-B2C0-9378A3C7CC2C}"/>
          </ac:spMkLst>
        </pc:spChg>
        <pc:spChg chg="mod">
          <ac:chgData name="Diego de Sena e Silva" userId="3008be15-c787-4129-8949-3ee5a071d495" providerId="ADAL" clId="{0F639838-8F7B-4F8B-A6D0-C1CC017F4CBE}" dt="2022-05-25T18:03:19.014" v="133" actId="207"/>
          <ac:spMkLst>
            <pc:docMk/>
            <pc:sldMk cId="4056492927" sldId="289"/>
            <ac:spMk id="4" creationId="{25CCD225-2716-4055-B346-FB22E4A1042E}"/>
          </ac:spMkLst>
        </pc:spChg>
        <pc:spChg chg="mod">
          <ac:chgData name="Diego de Sena e Silva" userId="3008be15-c787-4129-8949-3ee5a071d495" providerId="ADAL" clId="{0F639838-8F7B-4F8B-A6D0-C1CC017F4CBE}" dt="2022-05-25T18:03:21.153" v="134" actId="207"/>
          <ac:spMkLst>
            <pc:docMk/>
            <pc:sldMk cId="4056492927" sldId="289"/>
            <ac:spMk id="6" creationId="{FA11A708-96B4-4E78-9DCE-89EA85936393}"/>
          </ac:spMkLst>
        </pc:spChg>
        <pc:spChg chg="mod">
          <ac:chgData name="Diego de Sena e Silva" userId="3008be15-c787-4129-8949-3ee5a071d495" providerId="ADAL" clId="{0F639838-8F7B-4F8B-A6D0-C1CC017F4CBE}" dt="2022-05-25T18:03:24.119" v="135" actId="207"/>
          <ac:spMkLst>
            <pc:docMk/>
            <pc:sldMk cId="4056492927" sldId="289"/>
            <ac:spMk id="9" creationId="{71804944-82DB-02F9-FFFD-21944D9ADFF0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3:56.398" v="146" actId="208"/>
        <pc:sldMkLst>
          <pc:docMk/>
          <pc:sldMk cId="0" sldId="290"/>
        </pc:sldMkLst>
        <pc:spChg chg="mod">
          <ac:chgData name="Diego de Sena e Silva" userId="3008be15-c787-4129-8949-3ee5a071d495" providerId="ADAL" clId="{0F639838-8F7B-4F8B-A6D0-C1CC017F4CBE}" dt="2022-05-25T17:48:17.160" v="25" actId="207"/>
          <ac:spMkLst>
            <pc:docMk/>
            <pc:sldMk cId="0" sldId="290"/>
            <ac:spMk id="12" creationId="{00000000-0000-0000-0000-000000000000}"/>
          </ac:spMkLst>
        </pc:spChg>
        <pc:spChg chg="mod">
          <ac:chgData name="Diego de Sena e Silva" userId="3008be15-c787-4129-8949-3ee5a071d495" providerId="ADAL" clId="{0F639838-8F7B-4F8B-A6D0-C1CC017F4CBE}" dt="2022-05-25T18:03:56.398" v="146" actId="208"/>
          <ac:spMkLst>
            <pc:docMk/>
            <pc:sldMk cId="0" sldId="290"/>
            <ac:spMk id="13" creationId="{00000000-0000-0000-0000-000000000000}"/>
          </ac:spMkLst>
        </pc:spChg>
        <pc:spChg chg="mod">
          <ac:chgData name="Diego de Sena e Silva" userId="3008be15-c787-4129-8949-3ee5a071d495" providerId="ADAL" clId="{0F639838-8F7B-4F8B-A6D0-C1CC017F4CBE}" dt="2022-05-25T18:03:51.500" v="145" actId="207"/>
          <ac:spMkLst>
            <pc:docMk/>
            <pc:sldMk cId="0" sldId="290"/>
            <ac:spMk id="16" creationId="{00000000-0000-0000-0000-000000000000}"/>
          </ac:spMkLst>
        </pc:spChg>
        <pc:spChg chg="mod">
          <ac:chgData name="Diego de Sena e Silva" userId="3008be15-c787-4129-8949-3ee5a071d495" providerId="ADAL" clId="{0F639838-8F7B-4F8B-A6D0-C1CC017F4CBE}" dt="2022-05-25T18:03:41.143" v="142" actId="207"/>
          <ac:spMkLst>
            <pc:docMk/>
            <pc:sldMk cId="0" sldId="290"/>
            <ac:spMk id="20" creationId="{1A3B1AF5-9F41-5835-F97D-F4C20047ED73}"/>
          </ac:spMkLst>
        </pc:spChg>
        <pc:grpChg chg="mod">
          <ac:chgData name="Diego de Sena e Silva" userId="3008be15-c787-4129-8949-3ee5a071d495" providerId="ADAL" clId="{0F639838-8F7B-4F8B-A6D0-C1CC017F4CBE}" dt="2022-05-25T17:48:17.160" v="25" actId="207"/>
          <ac:grpSpMkLst>
            <pc:docMk/>
            <pc:sldMk cId="0" sldId="290"/>
            <ac:grpSpMk id="11" creationId="{00000000-0000-0000-0000-000000000000}"/>
          </ac:grpSpMkLst>
        </pc:grpChg>
        <pc:cxnChg chg="mod">
          <ac:chgData name="Diego de Sena e Silva" userId="3008be15-c787-4129-8949-3ee5a071d495" providerId="ADAL" clId="{0F639838-8F7B-4F8B-A6D0-C1CC017F4CBE}" dt="2022-05-25T18:03:39.054" v="141" actId="208"/>
          <ac:cxnSpMkLst>
            <pc:docMk/>
            <pc:sldMk cId="0" sldId="290"/>
            <ac:cxnSpMk id="25" creationId="{AF5819FF-2D5F-47BE-AD26-FB2043DBAFDF}"/>
          </ac:cxnSpMkLst>
        </pc:cxnChg>
      </pc:sldChg>
      <pc:sldChg chg="modSp mod">
        <pc:chgData name="Diego de Sena e Silva" userId="3008be15-c787-4129-8949-3ee5a071d495" providerId="ADAL" clId="{0F639838-8F7B-4F8B-A6D0-C1CC017F4CBE}" dt="2022-05-25T18:04:33.082" v="157" actId="207"/>
        <pc:sldMkLst>
          <pc:docMk/>
          <pc:sldMk cId="0" sldId="317"/>
        </pc:sldMkLst>
        <pc:spChg chg="mod">
          <ac:chgData name="Diego de Sena e Silva" userId="3008be15-c787-4129-8949-3ee5a071d495" providerId="ADAL" clId="{0F639838-8F7B-4F8B-A6D0-C1CC017F4CBE}" dt="2022-05-25T18:04:30.364" v="156" actId="207"/>
          <ac:spMkLst>
            <pc:docMk/>
            <pc:sldMk cId="0" sldId="317"/>
            <ac:spMk id="12" creationId="{00000000-0000-0000-0000-000000000000}"/>
          </ac:spMkLst>
        </pc:spChg>
        <pc:graphicFrameChg chg="modGraphic">
          <ac:chgData name="Diego de Sena e Silva" userId="3008be15-c787-4129-8949-3ee5a071d495" providerId="ADAL" clId="{0F639838-8F7B-4F8B-A6D0-C1CC017F4CBE}" dt="2022-05-25T18:04:33.082" v="157" actId="207"/>
          <ac:graphicFrameMkLst>
            <pc:docMk/>
            <pc:sldMk cId="0" sldId="317"/>
            <ac:graphicFrameMk id="11" creationId="{00000000-0000-0000-0000-000000000000}"/>
          </ac:graphicFrameMkLst>
        </pc:graphicFrameChg>
      </pc:sldChg>
      <pc:sldChg chg="modSp mod">
        <pc:chgData name="Diego de Sena e Silva" userId="3008be15-c787-4129-8949-3ee5a071d495" providerId="ADAL" clId="{0F639838-8F7B-4F8B-A6D0-C1CC017F4CBE}" dt="2022-05-25T18:04:36.774" v="158" actId="207"/>
        <pc:sldMkLst>
          <pc:docMk/>
          <pc:sldMk cId="0" sldId="342"/>
        </pc:sldMkLst>
        <pc:spChg chg="mod">
          <ac:chgData name="Diego de Sena e Silva" userId="3008be15-c787-4129-8949-3ee5a071d495" providerId="ADAL" clId="{0F639838-8F7B-4F8B-A6D0-C1CC017F4CBE}" dt="2022-05-25T18:04:36.774" v="158" actId="207"/>
          <ac:spMkLst>
            <pc:docMk/>
            <pc:sldMk cId="0" sldId="342"/>
            <ac:spMk id="22" creationId="{E41DDE3E-3E9F-9019-7961-9D9A380E2F62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1:49.141" v="107" actId="207"/>
        <pc:sldMkLst>
          <pc:docMk/>
          <pc:sldMk cId="138198481" sldId="343"/>
        </pc:sldMkLst>
        <pc:spChg chg="mod">
          <ac:chgData name="Diego de Sena e Silva" userId="3008be15-c787-4129-8949-3ee5a071d495" providerId="ADAL" clId="{0F639838-8F7B-4F8B-A6D0-C1CC017F4CBE}" dt="2022-05-25T18:01:38.585" v="105" actId="207"/>
          <ac:spMkLst>
            <pc:docMk/>
            <pc:sldMk cId="138198481" sldId="343"/>
            <ac:spMk id="5" creationId="{DB76C562-EAD3-4355-7403-4B83D63F0595}"/>
          </ac:spMkLst>
        </pc:spChg>
        <pc:spChg chg="mod">
          <ac:chgData name="Diego de Sena e Silva" userId="3008be15-c787-4129-8949-3ee5a071d495" providerId="ADAL" clId="{0F639838-8F7B-4F8B-A6D0-C1CC017F4CBE}" dt="2022-05-25T18:01:49.141" v="107" actId="207"/>
          <ac:spMkLst>
            <pc:docMk/>
            <pc:sldMk cId="138198481" sldId="343"/>
            <ac:spMk id="8" creationId="{6F6DFC2D-8CC0-8EEE-64EB-80D391D66C9D}"/>
          </ac:spMkLst>
        </pc:spChg>
        <pc:spChg chg="mod">
          <ac:chgData name="Diego de Sena e Silva" userId="3008be15-c787-4129-8949-3ee5a071d495" providerId="ADAL" clId="{0F639838-8F7B-4F8B-A6D0-C1CC017F4CBE}" dt="2022-05-25T18:01:49.141" v="107" actId="207"/>
          <ac:spMkLst>
            <pc:docMk/>
            <pc:sldMk cId="138198481" sldId="343"/>
            <ac:spMk id="9" creationId="{B52F1BB0-FC80-422E-323E-989304679984}"/>
          </ac:spMkLst>
        </pc:spChg>
        <pc:spChg chg="mod">
          <ac:chgData name="Diego de Sena e Silva" userId="3008be15-c787-4129-8949-3ee5a071d495" providerId="ADAL" clId="{0F639838-8F7B-4F8B-A6D0-C1CC017F4CBE}" dt="2022-05-25T18:01:49.141" v="107" actId="207"/>
          <ac:spMkLst>
            <pc:docMk/>
            <pc:sldMk cId="138198481" sldId="343"/>
            <ac:spMk id="10" creationId="{B60C73AD-BFD7-DBCE-F7DF-C49AB9772C73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4:11.974" v="150" actId="208"/>
        <pc:sldMkLst>
          <pc:docMk/>
          <pc:sldMk cId="852854166" sldId="372"/>
        </pc:sldMkLst>
        <pc:cxnChg chg="mod">
          <ac:chgData name="Diego de Sena e Silva" userId="3008be15-c787-4129-8949-3ee5a071d495" providerId="ADAL" clId="{0F639838-8F7B-4F8B-A6D0-C1CC017F4CBE}" dt="2022-05-25T18:04:04.713" v="148" actId="208"/>
          <ac:cxnSpMkLst>
            <pc:docMk/>
            <pc:sldMk cId="852854166" sldId="372"/>
            <ac:cxnSpMk id="50" creationId="{0FA29903-4A51-498A-8615-76F90371D549}"/>
          </ac:cxnSpMkLst>
        </pc:cxnChg>
        <pc:cxnChg chg="mod">
          <ac:chgData name="Diego de Sena e Silva" userId="3008be15-c787-4129-8949-3ee5a071d495" providerId="ADAL" clId="{0F639838-8F7B-4F8B-A6D0-C1CC017F4CBE}" dt="2022-05-25T18:04:11.974" v="150" actId="208"/>
          <ac:cxnSpMkLst>
            <pc:docMk/>
            <pc:sldMk cId="852854166" sldId="372"/>
            <ac:cxnSpMk id="54" creationId="{B5928950-7771-4BE4-8639-2D64B537C5E5}"/>
          </ac:cxnSpMkLst>
        </pc:cxnChg>
        <pc:cxnChg chg="mod">
          <ac:chgData name="Diego de Sena e Silva" userId="3008be15-c787-4129-8949-3ee5a071d495" providerId="ADAL" clId="{0F639838-8F7B-4F8B-A6D0-C1CC017F4CBE}" dt="2022-05-25T18:04:08.432" v="149" actId="208"/>
          <ac:cxnSpMkLst>
            <pc:docMk/>
            <pc:sldMk cId="852854166" sldId="372"/>
            <ac:cxnSpMk id="56" creationId="{FC681054-0995-4DC7-9C22-91A1B38FF620}"/>
          </ac:cxnSpMkLst>
        </pc:cxnChg>
      </pc:sldChg>
      <pc:sldChg chg="modSp mod">
        <pc:chgData name="Diego de Sena e Silva" userId="3008be15-c787-4129-8949-3ee5a071d495" providerId="ADAL" clId="{0F639838-8F7B-4F8B-A6D0-C1CC017F4CBE}" dt="2022-05-25T18:03:35.205" v="140" actId="207"/>
        <pc:sldMkLst>
          <pc:docMk/>
          <pc:sldMk cId="0" sldId="374"/>
        </pc:sldMkLst>
        <pc:spChg chg="mod">
          <ac:chgData name="Diego de Sena e Silva" userId="3008be15-c787-4129-8949-3ee5a071d495" providerId="ADAL" clId="{0F639838-8F7B-4F8B-A6D0-C1CC017F4CBE}" dt="2022-05-25T18:03:30.992" v="138" actId="207"/>
          <ac:spMkLst>
            <pc:docMk/>
            <pc:sldMk cId="0" sldId="374"/>
            <ac:spMk id="7" creationId="{23BA5169-8BDA-B5EF-9CD8-65B7A1222F4B}"/>
          </ac:spMkLst>
        </pc:spChg>
        <pc:spChg chg="mod">
          <ac:chgData name="Diego de Sena e Silva" userId="3008be15-c787-4129-8949-3ee5a071d495" providerId="ADAL" clId="{0F639838-8F7B-4F8B-A6D0-C1CC017F4CBE}" dt="2022-05-25T18:03:35.205" v="140" actId="207"/>
          <ac:spMkLst>
            <pc:docMk/>
            <pc:sldMk cId="0" sldId="374"/>
            <ac:spMk id="159" creationId="{00000000-0000-0000-0000-000000000000}"/>
          </ac:spMkLst>
        </pc:spChg>
      </pc:sldChg>
      <pc:sldChg chg="addSp delSp modSp mod">
        <pc:chgData name="Diego de Sena e Silva" userId="3008be15-c787-4129-8949-3ee5a071d495" providerId="ADAL" clId="{0F639838-8F7B-4F8B-A6D0-C1CC017F4CBE}" dt="2022-05-25T17:59:41.950" v="89"/>
        <pc:sldMkLst>
          <pc:docMk/>
          <pc:sldMk cId="3722044970" sldId="375"/>
        </pc:sldMkLst>
        <pc:spChg chg="mod">
          <ac:chgData name="Diego de Sena e Silva" userId="3008be15-c787-4129-8949-3ee5a071d495" providerId="ADAL" clId="{0F639838-8F7B-4F8B-A6D0-C1CC017F4CBE}" dt="2022-05-25T17:59:31.067" v="86" actId="207"/>
          <ac:spMkLst>
            <pc:docMk/>
            <pc:sldMk cId="3722044970" sldId="375"/>
            <ac:spMk id="232" creationId="{00000000-0000-0000-0000-000000000000}"/>
          </ac:spMkLst>
        </pc:spChg>
        <pc:spChg chg="mod">
          <ac:chgData name="Diego de Sena e Silva" userId="3008be15-c787-4129-8949-3ee5a071d495" providerId="ADAL" clId="{0F639838-8F7B-4F8B-A6D0-C1CC017F4CBE}" dt="2022-05-25T17:59:33.053" v="87" actId="207"/>
          <ac:spMkLst>
            <pc:docMk/>
            <pc:sldMk cId="3722044970" sldId="375"/>
            <ac:spMk id="233" creationId="{00000000-0000-0000-0000-000000000000}"/>
          </ac:spMkLst>
        </pc:spChg>
        <pc:picChg chg="add mod">
          <ac:chgData name="Diego de Sena e Silva" userId="3008be15-c787-4129-8949-3ee5a071d495" providerId="ADAL" clId="{0F639838-8F7B-4F8B-A6D0-C1CC017F4CBE}" dt="2022-05-25T17:59:41.950" v="89"/>
          <ac:picMkLst>
            <pc:docMk/>
            <pc:sldMk cId="3722044970" sldId="375"/>
            <ac:picMk id="5" creationId="{303A232E-9AB4-7DD1-D72B-1209B3CA1A0F}"/>
          </ac:picMkLst>
        </pc:picChg>
        <pc:picChg chg="del">
          <ac:chgData name="Diego de Sena e Silva" userId="3008be15-c787-4129-8949-3ee5a071d495" providerId="ADAL" clId="{0F639838-8F7B-4F8B-A6D0-C1CC017F4CBE}" dt="2022-05-25T17:59:41.659" v="88" actId="478"/>
          <ac:picMkLst>
            <pc:docMk/>
            <pc:sldMk cId="3722044970" sldId="375"/>
            <ac:picMk id="234" creationId="{00000000-0000-0000-0000-000000000000}"/>
          </ac:picMkLst>
        </pc:picChg>
      </pc:sldChg>
      <pc:sldChg chg="modSp mod">
        <pc:chgData name="Diego de Sena e Silva" userId="3008be15-c787-4129-8949-3ee5a071d495" providerId="ADAL" clId="{0F639838-8F7B-4F8B-A6D0-C1CC017F4CBE}" dt="2022-05-25T18:02:10.418" v="113" actId="208"/>
        <pc:sldMkLst>
          <pc:docMk/>
          <pc:sldMk cId="1047644572" sldId="377"/>
        </pc:sldMkLst>
        <pc:spChg chg="mod">
          <ac:chgData name="Diego de Sena e Silva" userId="3008be15-c787-4129-8949-3ee5a071d495" providerId="ADAL" clId="{0F639838-8F7B-4F8B-A6D0-C1CC017F4CBE}" dt="2022-05-25T18:02:00.418" v="111" actId="207"/>
          <ac:spMkLst>
            <pc:docMk/>
            <pc:sldMk cId="1047644572" sldId="377"/>
            <ac:spMk id="2" creationId="{74403EAC-273F-07E5-858E-AAC062EB3C9E}"/>
          </ac:spMkLst>
        </pc:spChg>
        <pc:spChg chg="mod">
          <ac:chgData name="Diego de Sena e Silva" userId="3008be15-c787-4129-8949-3ee5a071d495" providerId="ADAL" clId="{0F639838-8F7B-4F8B-A6D0-C1CC017F4CBE}" dt="2022-05-25T18:01:55.033" v="109" actId="207"/>
          <ac:spMkLst>
            <pc:docMk/>
            <pc:sldMk cId="1047644572" sldId="377"/>
            <ac:spMk id="4" creationId="{E750C974-E2FF-51C0-C3C5-28092B095FF1}"/>
          </ac:spMkLst>
        </pc:spChg>
        <pc:spChg chg="mod">
          <ac:chgData name="Diego de Sena e Silva" userId="3008be15-c787-4129-8949-3ee5a071d495" providerId="ADAL" clId="{0F639838-8F7B-4F8B-A6D0-C1CC017F4CBE}" dt="2022-05-25T18:02:10.418" v="113" actId="208"/>
          <ac:spMkLst>
            <pc:docMk/>
            <pc:sldMk cId="1047644572" sldId="377"/>
            <ac:spMk id="8" creationId="{360D9B04-8955-5EDC-A818-527DD637841D}"/>
          </ac:spMkLst>
        </pc:spChg>
        <pc:spChg chg="mod">
          <ac:chgData name="Diego de Sena e Silva" userId="3008be15-c787-4129-8949-3ee5a071d495" providerId="ADAL" clId="{0F639838-8F7B-4F8B-A6D0-C1CC017F4CBE}" dt="2022-05-25T18:02:10.418" v="113" actId="208"/>
          <ac:spMkLst>
            <pc:docMk/>
            <pc:sldMk cId="1047644572" sldId="377"/>
            <ac:spMk id="9" creationId="{44729D30-6113-33B1-8A39-F84F5F13C12C}"/>
          </ac:spMkLst>
        </pc:spChg>
        <pc:spChg chg="mod">
          <ac:chgData name="Diego de Sena e Silva" userId="3008be15-c787-4129-8949-3ee5a071d495" providerId="ADAL" clId="{0F639838-8F7B-4F8B-A6D0-C1CC017F4CBE}" dt="2022-05-25T18:02:10.418" v="113" actId="208"/>
          <ac:spMkLst>
            <pc:docMk/>
            <pc:sldMk cId="1047644572" sldId="377"/>
            <ac:spMk id="10" creationId="{8BF40C75-7506-BF27-8570-74096AA6006F}"/>
          </ac:spMkLst>
        </pc:spChg>
        <pc:spChg chg="mod">
          <ac:chgData name="Diego de Sena e Silva" userId="3008be15-c787-4129-8949-3ee5a071d495" providerId="ADAL" clId="{0F639838-8F7B-4F8B-A6D0-C1CC017F4CBE}" dt="2022-05-25T18:02:10.418" v="113" actId="208"/>
          <ac:spMkLst>
            <pc:docMk/>
            <pc:sldMk cId="1047644572" sldId="377"/>
            <ac:spMk id="11" creationId="{9F3D95B6-E608-F566-3A01-3A4BC5489DB8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2:15.410" v="115" actId="207"/>
        <pc:sldMkLst>
          <pc:docMk/>
          <pc:sldMk cId="31132319" sldId="378"/>
        </pc:sldMkLst>
        <pc:spChg chg="mod">
          <ac:chgData name="Diego de Sena e Silva" userId="3008be15-c787-4129-8949-3ee5a071d495" providerId="ADAL" clId="{0F639838-8F7B-4F8B-A6D0-C1CC017F4CBE}" dt="2022-05-25T18:02:15.410" v="115" actId="207"/>
          <ac:spMkLst>
            <pc:docMk/>
            <pc:sldMk cId="31132319" sldId="378"/>
            <ac:spMk id="6" creationId="{64235006-2826-A8F3-A98B-EBA21F9ADBCC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2:20.759" v="116" actId="207"/>
        <pc:sldMkLst>
          <pc:docMk/>
          <pc:sldMk cId="509628875" sldId="381"/>
        </pc:sldMkLst>
        <pc:spChg chg="mod">
          <ac:chgData name="Diego de Sena e Silva" userId="3008be15-c787-4129-8949-3ee5a071d495" providerId="ADAL" clId="{0F639838-8F7B-4F8B-A6D0-C1CC017F4CBE}" dt="2022-05-25T18:02:20.759" v="116" actId="207"/>
          <ac:spMkLst>
            <pc:docMk/>
            <pc:sldMk cId="509628875" sldId="381"/>
            <ac:spMk id="4" creationId="{B5E8E820-8297-4ADB-C0D3-95AD65FF9AF9}"/>
          </ac:spMkLst>
        </pc:spChg>
        <pc:spChg chg="mod">
          <ac:chgData name="Diego de Sena e Silva" userId="3008be15-c787-4129-8949-3ee5a071d495" providerId="ADAL" clId="{0F639838-8F7B-4F8B-A6D0-C1CC017F4CBE}" dt="2022-05-25T18:02:20.759" v="116" actId="207"/>
          <ac:spMkLst>
            <pc:docMk/>
            <pc:sldMk cId="509628875" sldId="381"/>
            <ac:spMk id="9" creationId="{879DD379-11EE-601E-59B5-CA8B7F361D20}"/>
          </ac:spMkLst>
        </pc:spChg>
        <pc:spChg chg="mod">
          <ac:chgData name="Diego de Sena e Silva" userId="3008be15-c787-4129-8949-3ee5a071d495" providerId="ADAL" clId="{0F639838-8F7B-4F8B-A6D0-C1CC017F4CBE}" dt="2022-05-25T18:02:20.759" v="116" actId="207"/>
          <ac:spMkLst>
            <pc:docMk/>
            <pc:sldMk cId="509628875" sldId="381"/>
            <ac:spMk id="14" creationId="{CE482B3D-049C-FE41-4104-C81E6ECF6C6F}"/>
          </ac:spMkLst>
        </pc:spChg>
      </pc:sldChg>
      <pc:sldChg chg="modSp mod">
        <pc:chgData name="Diego de Sena e Silva" userId="3008be15-c787-4129-8949-3ee5a071d495" providerId="ADAL" clId="{0F639838-8F7B-4F8B-A6D0-C1CC017F4CBE}" dt="2022-05-25T18:02:25.962" v="117" actId="207"/>
        <pc:sldMkLst>
          <pc:docMk/>
          <pc:sldMk cId="2848235208" sldId="384"/>
        </pc:sldMkLst>
        <pc:spChg chg="mod">
          <ac:chgData name="Diego de Sena e Silva" userId="3008be15-c787-4129-8949-3ee5a071d495" providerId="ADAL" clId="{0F639838-8F7B-4F8B-A6D0-C1CC017F4CBE}" dt="2022-05-25T18:02:25.962" v="117" actId="207"/>
          <ac:spMkLst>
            <pc:docMk/>
            <pc:sldMk cId="2848235208" sldId="384"/>
            <ac:spMk id="24" creationId="{AEF7DDEF-5C1D-DC25-B409-BC3FCF6905A9}"/>
          </ac:spMkLst>
        </pc:spChg>
      </pc:sldChg>
      <pc:sldChg chg="add">
        <pc:chgData name="Diego de Sena e Silva" userId="3008be15-c787-4129-8949-3ee5a071d495" providerId="ADAL" clId="{0F639838-8F7B-4F8B-A6D0-C1CC017F4CBE}" dt="2022-05-25T18:08:28.813" v="159" actId="2890"/>
        <pc:sldMkLst>
          <pc:docMk/>
          <pc:sldMk cId="1319842624" sldId="386"/>
        </pc:sldMkLst>
      </pc:sldChg>
      <pc:sldMasterChg chg="modSldLayout">
        <pc:chgData name="Diego de Sena e Silva" userId="3008be15-c787-4129-8949-3ee5a071d495" providerId="ADAL" clId="{0F639838-8F7B-4F8B-A6D0-C1CC017F4CBE}" dt="2022-05-25T18:02:52.900" v="127" actId="207"/>
        <pc:sldMasterMkLst>
          <pc:docMk/>
          <pc:sldMasterMk cId="921861825" sldId="2147483648"/>
        </pc:sldMasterMkLst>
        <pc:sldLayoutChg chg="modSp mod">
          <pc:chgData name="Diego de Sena e Silva" userId="3008be15-c787-4129-8949-3ee5a071d495" providerId="ADAL" clId="{0F639838-8F7B-4F8B-A6D0-C1CC017F4CBE}" dt="2022-05-25T18:02:47.367" v="123" actId="208"/>
          <pc:sldLayoutMkLst>
            <pc:docMk/>
            <pc:sldMasterMk cId="921861825" sldId="2147483648"/>
            <pc:sldLayoutMk cId="3878402959" sldId="2147483649"/>
          </pc:sldLayoutMkLst>
          <pc:cxnChg chg="mod">
            <ac:chgData name="Diego de Sena e Silva" userId="3008be15-c787-4129-8949-3ee5a071d495" providerId="ADAL" clId="{0F639838-8F7B-4F8B-A6D0-C1CC017F4CBE}" dt="2022-05-25T18:02:47.367" v="123" actId="208"/>
            <ac:cxnSpMkLst>
              <pc:docMk/>
              <pc:sldMasterMk cId="921861825" sldId="2147483648"/>
              <pc:sldLayoutMk cId="3878402959" sldId="2147483649"/>
              <ac:cxnSpMk id="7" creationId="{CAD9E443-97EF-5FC1-F4DC-E667C7517E82}"/>
            </ac:cxnSpMkLst>
          </pc:cxnChg>
        </pc:sldLayoutChg>
        <pc:sldLayoutChg chg="addSp delSp modSp mod">
          <pc:chgData name="Diego de Sena e Silva" userId="3008be15-c787-4129-8949-3ee5a071d495" providerId="ADAL" clId="{0F639838-8F7B-4F8B-A6D0-C1CC017F4CBE}" dt="2022-05-25T18:02:49.996" v="125" actId="208"/>
          <pc:sldLayoutMkLst>
            <pc:docMk/>
            <pc:sldMasterMk cId="921861825" sldId="2147483648"/>
            <pc:sldLayoutMk cId="165462298" sldId="2147483650"/>
          </pc:sldLayoutMkLst>
          <pc:spChg chg="mod">
            <ac:chgData name="Diego de Sena e Silva" userId="3008be15-c787-4129-8949-3ee5a071d495" providerId="ADAL" clId="{0F639838-8F7B-4F8B-A6D0-C1CC017F4CBE}" dt="2022-05-25T18:02:49.996" v="125" actId="208"/>
            <ac:spMkLst>
              <pc:docMk/>
              <pc:sldMasterMk cId="921861825" sldId="2147483648"/>
              <pc:sldLayoutMk cId="165462298" sldId="2147483650"/>
              <ac:spMk id="7" creationId="{29D24959-94A8-6F8A-AA52-F0C40526A1B1}"/>
            </ac:spMkLst>
          </pc:spChg>
          <pc:picChg chg="del">
            <ac:chgData name="Diego de Sena e Silva" userId="3008be15-c787-4129-8949-3ee5a071d495" providerId="ADAL" clId="{0F639838-8F7B-4F8B-A6D0-C1CC017F4CBE}" dt="2022-05-25T17:50:32.722" v="47" actId="478"/>
            <ac:picMkLst>
              <pc:docMk/>
              <pc:sldMasterMk cId="921861825" sldId="2147483648"/>
              <pc:sldLayoutMk cId="165462298" sldId="2147483650"/>
              <ac:picMk id="8" creationId="{F377E905-01DA-C2D9-C5A4-D6F5A6BFB6ED}"/>
            </ac:picMkLst>
          </pc:picChg>
          <pc:picChg chg="add del mod">
            <ac:chgData name="Diego de Sena e Silva" userId="3008be15-c787-4129-8949-3ee5a071d495" providerId="ADAL" clId="{0F639838-8F7B-4F8B-A6D0-C1CC017F4CBE}" dt="2022-05-25T17:50:31.631" v="46" actId="21"/>
            <ac:picMkLst>
              <pc:docMk/>
              <pc:sldMasterMk cId="921861825" sldId="2147483648"/>
              <pc:sldLayoutMk cId="165462298" sldId="2147483650"/>
              <ac:picMk id="10" creationId="{AC7E487E-CAF7-2F3D-C4E6-3D8C3FD4888B}"/>
            </ac:picMkLst>
          </pc:picChg>
          <pc:picChg chg="add mod">
            <ac:chgData name="Diego de Sena e Silva" userId="3008be15-c787-4129-8949-3ee5a071d495" providerId="ADAL" clId="{0F639838-8F7B-4F8B-A6D0-C1CC017F4CBE}" dt="2022-05-25T17:50:32.999" v="48"/>
            <ac:picMkLst>
              <pc:docMk/>
              <pc:sldMasterMk cId="921861825" sldId="2147483648"/>
              <pc:sldLayoutMk cId="165462298" sldId="2147483650"/>
              <ac:picMk id="11" creationId="{B5C9F4E5-22C0-1475-3F8F-3527FD7FE3B5}"/>
            </ac:picMkLst>
          </pc:picChg>
        </pc:sldLayoutChg>
        <pc:sldLayoutChg chg="modSp mod">
          <pc:chgData name="Diego de Sena e Silva" userId="3008be15-c787-4129-8949-3ee5a071d495" providerId="ADAL" clId="{0F639838-8F7B-4F8B-A6D0-C1CC017F4CBE}" dt="2022-05-25T18:02:52.900" v="127" actId="207"/>
          <pc:sldLayoutMkLst>
            <pc:docMk/>
            <pc:sldMasterMk cId="921861825" sldId="2147483648"/>
            <pc:sldLayoutMk cId="2529439386" sldId="2147483651"/>
          </pc:sldLayoutMkLst>
          <pc:spChg chg="mod">
            <ac:chgData name="Diego de Sena e Silva" userId="3008be15-c787-4129-8949-3ee5a071d495" providerId="ADAL" clId="{0F639838-8F7B-4F8B-A6D0-C1CC017F4CBE}" dt="2022-05-25T18:02:52.900" v="127" actId="207"/>
            <ac:spMkLst>
              <pc:docMk/>
              <pc:sldMasterMk cId="921861825" sldId="2147483648"/>
              <pc:sldLayoutMk cId="2529439386" sldId="2147483651"/>
              <ac:spMk id="7" creationId="{B2661F5C-9301-FC38-1147-05D38F571B98}"/>
            </ac:spMkLst>
          </pc:spChg>
        </pc:sldLayoutChg>
      </pc:sldMasterChg>
    </pc:docChg>
  </pc:docChgLst>
  <pc:docChgLst>
    <pc:chgData name="Diego Sena" userId="5b4326e32b851f50" providerId="LiveId" clId="{4363F3E2-E492-4D6C-95DC-E1B97CADB620}"/>
    <pc:docChg chg="custSel addSld modSld modMainMaster">
      <pc:chgData name="Diego Sena" userId="5b4326e32b851f50" providerId="LiveId" clId="{4363F3E2-E492-4D6C-95DC-E1B97CADB620}" dt="2023-03-24T17:44:38.339" v="21" actId="680"/>
      <pc:docMkLst>
        <pc:docMk/>
      </pc:docMkLst>
      <pc:sldChg chg="delSp mod">
        <pc:chgData name="Diego Sena" userId="5b4326e32b851f50" providerId="LiveId" clId="{4363F3E2-E492-4D6C-95DC-E1B97CADB620}" dt="2023-03-24T13:34:42.450" v="10" actId="478"/>
        <pc:sldMkLst>
          <pc:docMk/>
          <pc:sldMk cId="0" sldId="271"/>
        </pc:sldMkLst>
        <pc:picChg chg="del">
          <ac:chgData name="Diego Sena" userId="5b4326e32b851f50" providerId="LiveId" clId="{4363F3E2-E492-4D6C-95DC-E1B97CADB620}" dt="2023-03-24T13:34:42.450" v="10" actId="478"/>
          <ac:picMkLst>
            <pc:docMk/>
            <pc:sldMk cId="0" sldId="271"/>
            <ac:picMk id="8" creationId="{6524D72E-AD50-190D-C930-F4A07D2CACD5}"/>
          </ac:picMkLst>
        </pc:picChg>
      </pc:sldChg>
      <pc:sldChg chg="delSp mod">
        <pc:chgData name="Diego Sena" userId="5b4326e32b851f50" providerId="LiveId" clId="{4363F3E2-E492-4D6C-95DC-E1B97CADB620}" dt="2023-03-24T13:34:57.160" v="13" actId="478"/>
        <pc:sldMkLst>
          <pc:docMk/>
          <pc:sldMk cId="729233974" sldId="285"/>
        </pc:sldMkLst>
        <pc:picChg chg="del">
          <ac:chgData name="Diego Sena" userId="5b4326e32b851f50" providerId="LiveId" clId="{4363F3E2-E492-4D6C-95DC-E1B97CADB620}" dt="2023-03-24T13:34:57.160" v="13" actId="478"/>
          <ac:picMkLst>
            <pc:docMk/>
            <pc:sldMk cId="729233974" sldId="285"/>
            <ac:picMk id="12" creationId="{1F92F80D-5686-4DE8-9AFD-D584C63FA272}"/>
          </ac:picMkLst>
        </pc:picChg>
      </pc:sldChg>
      <pc:sldChg chg="delSp mod">
        <pc:chgData name="Diego Sena" userId="5b4326e32b851f50" providerId="LiveId" clId="{4363F3E2-E492-4D6C-95DC-E1B97CADB620}" dt="2023-03-24T13:34:53.611" v="12" actId="478"/>
        <pc:sldMkLst>
          <pc:docMk/>
          <pc:sldMk cId="0" sldId="290"/>
        </pc:sldMkLst>
        <pc:picChg chg="del">
          <ac:chgData name="Diego Sena" userId="5b4326e32b851f50" providerId="LiveId" clId="{4363F3E2-E492-4D6C-95DC-E1B97CADB620}" dt="2023-03-24T13:34:53.611" v="12" actId="478"/>
          <ac:picMkLst>
            <pc:docMk/>
            <pc:sldMk cId="0" sldId="290"/>
            <ac:picMk id="18" creationId="{156725C8-7C7D-4AFE-A738-9E88E1664D6E}"/>
          </ac:picMkLst>
        </pc:picChg>
      </pc:sldChg>
      <pc:sldChg chg="mod modClrScheme chgLayout">
        <pc:chgData name="Diego Sena" userId="5b4326e32b851f50" providerId="LiveId" clId="{4363F3E2-E492-4D6C-95DC-E1B97CADB620}" dt="2023-03-24T17:44:28.775" v="20" actId="700"/>
        <pc:sldMkLst>
          <pc:docMk/>
          <pc:sldMk cId="0" sldId="374"/>
        </pc:sldMkLst>
      </pc:sldChg>
      <pc:sldChg chg="delSp mod">
        <pc:chgData name="Diego Sena" userId="5b4326e32b851f50" providerId="LiveId" clId="{4363F3E2-E492-4D6C-95DC-E1B97CADB620}" dt="2023-03-24T13:34:51.493" v="11" actId="478"/>
        <pc:sldMkLst>
          <pc:docMk/>
          <pc:sldMk cId="3722044970" sldId="375"/>
        </pc:sldMkLst>
        <pc:picChg chg="del">
          <ac:chgData name="Diego Sena" userId="5b4326e32b851f50" providerId="LiveId" clId="{4363F3E2-E492-4D6C-95DC-E1B97CADB620}" dt="2023-03-24T13:34:51.493" v="11" actId="478"/>
          <ac:picMkLst>
            <pc:docMk/>
            <pc:sldMk cId="3722044970" sldId="375"/>
            <ac:picMk id="5" creationId="{303A232E-9AB4-7DD1-D72B-1209B3CA1A0F}"/>
          </ac:picMkLst>
        </pc:picChg>
      </pc:sldChg>
      <pc:sldChg chg="addSp delSp modSp mod">
        <pc:chgData name="Diego Sena" userId="5b4326e32b851f50" providerId="LiveId" clId="{4363F3E2-E492-4D6C-95DC-E1B97CADB620}" dt="2023-03-24T13:34:32.634" v="9"/>
        <pc:sldMkLst>
          <pc:docMk/>
          <pc:sldMk cId="4084823881" sldId="382"/>
        </pc:sldMkLst>
        <pc:picChg chg="add mod">
          <ac:chgData name="Diego Sena" userId="5b4326e32b851f50" providerId="LiveId" clId="{4363F3E2-E492-4D6C-95DC-E1B97CADB620}" dt="2023-03-24T13:34:32.634" v="9"/>
          <ac:picMkLst>
            <pc:docMk/>
            <pc:sldMk cId="4084823881" sldId="382"/>
            <ac:picMk id="3" creationId="{FACF9E24-5B57-DE92-E336-5D23AF503676}"/>
          </ac:picMkLst>
        </pc:picChg>
        <pc:picChg chg="del">
          <ac:chgData name="Diego Sena" userId="5b4326e32b851f50" providerId="LiveId" clId="{4363F3E2-E492-4D6C-95DC-E1B97CADB620}" dt="2023-03-24T13:34:32.390" v="8" actId="478"/>
          <ac:picMkLst>
            <pc:docMk/>
            <pc:sldMk cId="4084823881" sldId="382"/>
            <ac:picMk id="6" creationId="{B30ED78A-B8A9-66DD-E232-BDFE6BF46101}"/>
          </ac:picMkLst>
        </pc:picChg>
      </pc:sldChg>
      <pc:sldChg chg="new">
        <pc:chgData name="Diego Sena" userId="5b4326e32b851f50" providerId="LiveId" clId="{4363F3E2-E492-4D6C-95DC-E1B97CADB620}" dt="2023-03-24T17:44:38.339" v="21" actId="680"/>
        <pc:sldMkLst>
          <pc:docMk/>
          <pc:sldMk cId="2392494036" sldId="387"/>
        </pc:sldMkLst>
      </pc:sldChg>
      <pc:sldMasterChg chg="modSldLayout sldLayoutOrd">
        <pc:chgData name="Diego Sena" userId="5b4326e32b851f50" providerId="LiveId" clId="{4363F3E2-E492-4D6C-95DC-E1B97CADB620}" dt="2023-03-24T17:44:21.607" v="19" actId="20578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4363F3E2-E492-4D6C-95DC-E1B97CADB620}" dt="2023-03-24T13:33:50.239" v="3"/>
          <pc:sldLayoutMkLst>
            <pc:docMk/>
            <pc:sldMasterMk cId="921861825" sldId="2147483648"/>
            <pc:sldLayoutMk cId="3878402959" sldId="2147483649"/>
          </pc:sldLayoutMkLst>
          <pc:picChg chg="add mod">
            <ac:chgData name="Diego Sena" userId="5b4326e32b851f50" providerId="LiveId" clId="{4363F3E2-E492-4D6C-95DC-E1B97CADB620}" dt="2023-03-24T13:33:50.239" v="3"/>
            <ac:picMkLst>
              <pc:docMk/>
              <pc:sldMasterMk cId="921861825" sldId="2147483648"/>
              <pc:sldLayoutMk cId="3878402959" sldId="2147483649"/>
              <ac:picMk id="2" creationId="{339F9B24-CB62-2536-9CA8-6F5130A39B3A}"/>
            </ac:picMkLst>
          </pc:picChg>
          <pc:picChg chg="del">
            <ac:chgData name="Diego Sena" userId="5b4326e32b851f50" providerId="LiveId" clId="{4363F3E2-E492-4D6C-95DC-E1B97CADB620}" dt="2023-03-24T13:33:44.810" v="2" actId="478"/>
            <ac:picMkLst>
              <pc:docMk/>
              <pc:sldMasterMk cId="921861825" sldId="2147483648"/>
              <pc:sldLayoutMk cId="3878402959" sldId="2147483649"/>
              <ac:picMk id="8" creationId="{AEE29B9B-6CED-F068-A54B-55C971653688}"/>
            </ac:picMkLst>
          </pc:picChg>
        </pc:sldLayoutChg>
        <pc:sldLayoutChg chg="addSp delSp modSp mod">
          <pc:chgData name="Diego Sena" userId="5b4326e32b851f50" providerId="LiveId" clId="{4363F3E2-E492-4D6C-95DC-E1B97CADB620}" dt="2023-03-24T13:33:41.786" v="1"/>
          <pc:sldLayoutMkLst>
            <pc:docMk/>
            <pc:sldMasterMk cId="921861825" sldId="2147483648"/>
            <pc:sldLayoutMk cId="165462298" sldId="2147483650"/>
          </pc:sldLayoutMkLst>
          <pc:picChg chg="add mod">
            <ac:chgData name="Diego Sena" userId="5b4326e32b851f50" providerId="LiveId" clId="{4363F3E2-E492-4D6C-95DC-E1B97CADB620}" dt="2023-03-24T13:33:41.786" v="1"/>
            <ac:picMkLst>
              <pc:docMk/>
              <pc:sldMasterMk cId="921861825" sldId="2147483648"/>
              <pc:sldLayoutMk cId="165462298" sldId="2147483650"/>
              <ac:picMk id="2" creationId="{2FD4E180-F50B-F0E9-DD03-84FDD4533B91}"/>
            </ac:picMkLst>
          </pc:picChg>
          <pc:picChg chg="del">
            <ac:chgData name="Diego Sena" userId="5b4326e32b851f50" providerId="LiveId" clId="{4363F3E2-E492-4D6C-95DC-E1B97CADB620}" dt="2023-03-24T13:33:41.500" v="0" actId="478"/>
            <ac:picMkLst>
              <pc:docMk/>
              <pc:sldMasterMk cId="921861825" sldId="2147483648"/>
              <pc:sldLayoutMk cId="165462298" sldId="2147483650"/>
              <ac:picMk id="11" creationId="{B5C9F4E5-22C0-1475-3F8F-3527FD7FE3B5}"/>
            </ac:picMkLst>
          </pc:picChg>
        </pc:sldLayoutChg>
        <pc:sldLayoutChg chg="addSp modSp">
          <pc:chgData name="Diego Sena" userId="5b4326e32b851f50" providerId="LiveId" clId="{4363F3E2-E492-4D6C-95DC-E1B97CADB620}" dt="2023-03-24T13:34:00.781" v="5"/>
          <pc:sldLayoutMkLst>
            <pc:docMk/>
            <pc:sldMasterMk cId="921861825" sldId="2147483648"/>
            <pc:sldLayoutMk cId="2529439386" sldId="2147483651"/>
          </pc:sldLayoutMkLst>
          <pc:picChg chg="add mod">
            <ac:chgData name="Diego Sena" userId="5b4326e32b851f50" providerId="LiveId" clId="{4363F3E2-E492-4D6C-95DC-E1B97CADB620}" dt="2023-03-24T13:34:00.781" v="5"/>
            <ac:picMkLst>
              <pc:docMk/>
              <pc:sldMasterMk cId="921861825" sldId="2147483648"/>
              <pc:sldLayoutMk cId="2529439386" sldId="2147483651"/>
              <ac:picMk id="2" creationId="{0B928893-60EC-E62B-0E17-39DA233175C4}"/>
            </ac:picMkLst>
          </pc:picChg>
        </pc:sldLayoutChg>
        <pc:sldLayoutChg chg="addSp delSp modSp mod ord">
          <pc:chgData name="Diego Sena" userId="5b4326e32b851f50" providerId="LiveId" clId="{4363F3E2-E492-4D6C-95DC-E1B97CADB620}" dt="2023-03-24T17:44:21.607" v="19" actId="20578"/>
          <pc:sldLayoutMkLst>
            <pc:docMk/>
            <pc:sldMasterMk cId="921861825" sldId="2147483648"/>
            <pc:sldLayoutMk cId="151485960" sldId="2147483655"/>
          </pc:sldLayoutMkLst>
          <pc:spChg chg="add mod">
            <ac:chgData name="Diego Sena" userId="5b4326e32b851f50" providerId="LiveId" clId="{4363F3E2-E492-4D6C-95DC-E1B97CADB620}" dt="2023-03-24T17:43:47.194" v="15"/>
            <ac:spMkLst>
              <pc:docMk/>
              <pc:sldMasterMk cId="921861825" sldId="2147483648"/>
              <pc:sldLayoutMk cId="151485960" sldId="2147483655"/>
              <ac:spMk id="4" creationId="{E691B212-E117-ACFE-8CF5-3047046B0F9E}"/>
            </ac:spMkLst>
          </pc:spChg>
          <pc:picChg chg="add del mod">
            <ac:chgData name="Diego Sena" userId="5b4326e32b851f50" providerId="LiveId" clId="{4363F3E2-E492-4D6C-95DC-E1B97CADB620}" dt="2023-03-24T17:43:44.196" v="14" actId="478"/>
            <ac:picMkLst>
              <pc:docMk/>
              <pc:sldMasterMk cId="921861825" sldId="2147483648"/>
              <pc:sldLayoutMk cId="151485960" sldId="2147483655"/>
              <ac:picMk id="3" creationId="{02E71C2A-18E4-41FD-3971-7C198E32B789}"/>
            </ac:picMkLst>
          </pc:picChg>
          <pc:picChg chg="add mod">
            <ac:chgData name="Diego Sena" userId="5b4326e32b851f50" providerId="LiveId" clId="{4363F3E2-E492-4D6C-95DC-E1B97CADB620}" dt="2023-03-24T17:43:57.606" v="16"/>
            <ac:picMkLst>
              <pc:docMk/>
              <pc:sldMasterMk cId="921861825" sldId="2147483648"/>
              <pc:sldLayoutMk cId="151485960" sldId="2147483655"/>
              <ac:picMk id="5" creationId="{61656E04-1178-30E7-40D9-B28F2F6DBE93}"/>
            </ac:picMkLst>
          </pc:picChg>
          <pc:cxnChg chg="add del mod">
            <ac:chgData name="Diego Sena" userId="5b4326e32b851f50" providerId="LiveId" clId="{4363F3E2-E492-4D6C-95DC-E1B97CADB620}" dt="2023-03-24T17:43:44.196" v="14" actId="478"/>
            <ac:cxnSpMkLst>
              <pc:docMk/>
              <pc:sldMasterMk cId="921861825" sldId="2147483648"/>
              <pc:sldLayoutMk cId="151485960" sldId="2147483655"/>
              <ac:cxnSpMk id="2" creationId="{870A5F6A-1279-E10B-4DA7-277550A6C587}"/>
            </ac:cxnSpMkLst>
          </pc:cxnChg>
        </pc:sldLayoutChg>
        <pc:sldLayoutChg chg="addSp delSp modSp mod">
          <pc:chgData name="Diego Sena" userId="5b4326e32b851f50" providerId="LiveId" clId="{4363F3E2-E492-4D6C-95DC-E1B97CADB620}" dt="2023-03-24T13:34:12.240" v="7"/>
          <pc:sldLayoutMkLst>
            <pc:docMk/>
            <pc:sldMasterMk cId="921861825" sldId="2147483648"/>
            <pc:sldLayoutMk cId="4243082488" sldId="2147483660"/>
          </pc:sldLayoutMkLst>
          <pc:picChg chg="add mod">
            <ac:chgData name="Diego Sena" userId="5b4326e32b851f50" providerId="LiveId" clId="{4363F3E2-E492-4D6C-95DC-E1B97CADB620}" dt="2023-03-24T13:34:12.240" v="7"/>
            <ac:picMkLst>
              <pc:docMk/>
              <pc:sldMasterMk cId="921861825" sldId="2147483648"/>
              <pc:sldLayoutMk cId="4243082488" sldId="2147483660"/>
              <ac:picMk id="2" creationId="{09123384-F1BF-903E-08BB-12FC7D2FA910}"/>
            </ac:picMkLst>
          </pc:picChg>
          <pc:picChg chg="del">
            <ac:chgData name="Diego Sena" userId="5b4326e32b851f50" providerId="LiveId" clId="{4363F3E2-E492-4D6C-95DC-E1B97CADB620}" dt="2023-03-24T13:34:11.920" v="6" actId="478"/>
            <ac:picMkLst>
              <pc:docMk/>
              <pc:sldMasterMk cId="921861825" sldId="2147483648"/>
              <pc:sldLayoutMk cId="4243082488" sldId="2147483660"/>
              <ac:picMk id="4" creationId="{2017F1DE-0146-8E2A-9310-EC74EE03BA3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459E7C-831C-989C-0E09-59BA1FD76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7C2CF-2AC8-8C88-58C0-95932711E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455-4C23-418E-8C8E-14115404D7F7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4E6E3-8159-1F48-E602-C70CF93D2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D97D1-DDF3-5794-D134-B16C09ACC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6687-0408-4D0A-8318-5B0E5110E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9D24959-94A8-6F8A-AA52-F0C40526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D1E6"/>
          </a:solidFill>
          <a:ln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FD4E180-F50B-F0E9-DD03-84FDD4533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87" y="2636853"/>
            <a:ext cx="6460349" cy="1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 Segunda op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691B212-E117-ACFE-8CF5-3047046B0F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D1E6"/>
          </a:solidFill>
          <a:ln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1656E04-1178-30E7-40D9-B28F2F6DB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6" r="6019" b="9191"/>
          <a:stretch/>
        </p:blipFill>
        <p:spPr>
          <a:xfrm>
            <a:off x="1427769" y="0"/>
            <a:ext cx="1076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AD9E443-97EF-5FC1-F4DC-E667C7517E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87D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339F9B24-CB62-2536-9CA8-6F5130A39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8" y="180726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661F5C-9301-FC38-1147-05D38F571B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D1E6"/>
          </a:solidFill>
          <a:ln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B928893-60EC-E62B-0E17-39DA23317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906" y="6142930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67D767-D573-01C1-16F7-1A918DB8E6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9123384-F1BF-903E-08BB-12FC7D2FA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552" y="5646807"/>
            <a:ext cx="2775383" cy="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24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96428E-6996-9E09-835F-3E3967345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ste é um exemplo de Título de Capítulo.">
            <a:extLst>
              <a:ext uri="{FF2B5EF4-FFF2-40B4-BE49-F238E27FC236}">
                <a16:creationId xmlns:a16="http://schemas.microsoft.com/office/drawing/2014/main" id="{0F2AAEF4-A4FA-58D2-89B7-6B1386BC1BE3}"/>
              </a:ext>
            </a:extLst>
          </p:cNvPr>
          <p:cNvSpPr txBox="1"/>
          <p:nvPr/>
        </p:nvSpPr>
        <p:spPr>
          <a:xfrm>
            <a:off x="9163898" y="5882738"/>
            <a:ext cx="217046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Fim do 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9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9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84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Título</a:t>
            </a:r>
            <a:r>
              <a:rPr sz="8500" spc="-150" dirty="0"/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capítulo</a:t>
            </a:r>
            <a:r>
              <a:rPr sz="8500" spc="-150" dirty="0"/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7319812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ova assinatura de e-mail incorporando a nova identidade da marca Vicunha. Os colaboradores escolherão a cor que mais gostar.">
            <a:extLst>
              <a:ext uri="{FF2B5EF4-FFF2-40B4-BE49-F238E27FC236}">
                <a16:creationId xmlns:a16="http://schemas.microsoft.com/office/drawing/2014/main" id="{6891B005-4852-465C-BFD0-5EDA7FEFC1A9}"/>
              </a:ext>
            </a:extLst>
          </p:cNvPr>
          <p:cNvSpPr txBox="1"/>
          <p:nvPr/>
        </p:nvSpPr>
        <p:spPr>
          <a:xfrm>
            <a:off x="470848" y="1787205"/>
            <a:ext cx="9171419" cy="328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160859">
              <a:defRPr sz="14000" b="0" i="1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6000" dirty="0"/>
              <a:t>Lorem ipsum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sit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adipiscing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 Sed do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solidFill>
                  <a:srgbClr val="87D1E6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incididunt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>
                <a:solidFill>
                  <a:srgbClr val="87D1E6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labore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et </a:t>
            </a:r>
            <a:r>
              <a:rPr sz="4800" dirty="0">
                <a:solidFill>
                  <a:srgbClr val="87D1E6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dolore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magna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  <p:sp>
        <p:nvSpPr>
          <p:cNvPr id="9" name="Este é um exemplo de página de transição.">
            <a:extLst>
              <a:ext uri="{FF2B5EF4-FFF2-40B4-BE49-F238E27FC236}">
                <a16:creationId xmlns:a16="http://schemas.microsoft.com/office/drawing/2014/main" id="{627FB771-22EE-2BB0-5DB3-F9BE0DA1ED2E}"/>
              </a:ext>
            </a:extLst>
          </p:cNvPr>
          <p:cNvSpPr txBox="1"/>
          <p:nvPr/>
        </p:nvSpPr>
        <p:spPr>
          <a:xfrm>
            <a:off x="396282" y="7182385"/>
            <a:ext cx="48827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transição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FB88A27-155B-460F-9D7D-92B77846E6C7}"/>
              </a:ext>
            </a:extLst>
          </p:cNvPr>
          <p:cNvSpPr txBox="1">
            <a:spLocks/>
          </p:cNvSpPr>
          <p:nvPr/>
        </p:nvSpPr>
        <p:spPr>
          <a:xfrm>
            <a:off x="6123327" y="807708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B7F4E17B-AEC9-45F5-AC86-9BAFB377148F}"/>
              </a:ext>
            </a:extLst>
          </p:cNvPr>
          <p:cNvSpPr txBox="1"/>
          <p:nvPr/>
        </p:nvSpPr>
        <p:spPr>
          <a:xfrm>
            <a:off x="6123328" y="1786337"/>
            <a:ext cx="4717125" cy="25741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en-US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It is a long established fact</a:t>
            </a:r>
          </a:p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da-DK" sz="2500" i="1" spc="-30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Lorem ipsum dolor sit amet</a:t>
            </a:r>
            <a:endParaRPr lang="pt-BR" sz="2500" dirty="0">
              <a:solidFill>
                <a:srgbClr val="87D1E6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2500" i="1" spc="-24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2500" i="1" spc="-24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2500" i="1" spc="-24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24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endParaRPr lang="pt-BR" sz="2500" i="1" spc="-24" dirty="0">
              <a:solidFill>
                <a:srgbClr val="87D1E6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2500" i="1" spc="-24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ut labore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in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42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Inovação</a:t>
            </a:r>
            <a:r>
              <a:rPr lang="pt-BR" sz="2500" i="1" spc="-9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6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e</a:t>
            </a:r>
            <a:r>
              <a:rPr lang="pt-BR" sz="2500" i="1" spc="-6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Excelência</a:t>
            </a:r>
            <a:endParaRPr lang="pt-BR" sz="2500" dirty="0">
              <a:solidFill>
                <a:srgbClr val="87D1E6"/>
              </a:solidFill>
              <a:latin typeface="Rawson Pro" panose="00000500000000000000" pitchFamily="50" charset="0"/>
              <a:cs typeface="Rawson Pro Medium"/>
            </a:endParaRPr>
          </a:p>
          <a:p>
            <a:pPr marL="184831" indent="-177515">
              <a:lnSpc>
                <a:spcPts val="2865"/>
              </a:lnSpc>
              <a:buChar char="•"/>
              <a:tabLst>
                <a:tab pos="185216" algn="l"/>
              </a:tabLst>
            </a:pP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2500" i="1" spc="-33" dirty="0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87D1E6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endParaRPr lang="pt-BR" sz="2500" dirty="0">
              <a:solidFill>
                <a:srgbClr val="87D1E6"/>
              </a:solidFill>
              <a:latin typeface="Rawson Pro" panose="00000500000000000000" pitchFamily="50" charset="0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19E39FB-FDCA-4A1A-93EF-F57B42568F58}"/>
              </a:ext>
            </a:extLst>
          </p:cNvPr>
          <p:cNvSpPr/>
          <p:nvPr/>
        </p:nvSpPr>
        <p:spPr>
          <a:xfrm>
            <a:off x="6131030" y="1512118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805684C8-5A69-4CC3-9781-4581C8257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785" y="0"/>
            <a:ext cx="1363058" cy="2345498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A660BF1E-D21B-401D-A240-48ACF9DE4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827" y="892043"/>
            <a:ext cx="2277972" cy="1453455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58399CB-D113-44A5-9EB5-653DBB2B45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6827" y="2472484"/>
            <a:ext cx="3763192" cy="195693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D54A8DE7-5CB0-4402-9D63-204EA90F5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0259" y="4556415"/>
            <a:ext cx="2899765" cy="230110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AD5048-B9E0-6A25-7389-D00D75618D93}"/>
              </a:ext>
            </a:extLst>
          </p:cNvPr>
          <p:cNvSpPr txBox="1"/>
          <p:nvPr/>
        </p:nvSpPr>
        <p:spPr>
          <a:xfrm>
            <a:off x="6123328" y="4685948"/>
            <a:ext cx="4717125" cy="17267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4" name="Este é um exemplo de página de transição.">
            <a:extLst>
              <a:ext uri="{FF2B5EF4-FFF2-40B4-BE49-F238E27FC236}">
                <a16:creationId xmlns:a16="http://schemas.microsoft.com/office/drawing/2014/main" id="{0346D3A8-2BE4-2FF6-0D21-DFD054A93E23}"/>
              </a:ext>
            </a:extLst>
          </p:cNvPr>
          <p:cNvSpPr txBox="1"/>
          <p:nvPr/>
        </p:nvSpPr>
        <p:spPr>
          <a:xfrm>
            <a:off x="0" y="7230512"/>
            <a:ext cx="565379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tópicos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8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FCD28601-EB22-4201-845E-F5B588213CDE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18835D79-0574-4693-9705-E7DE21F0B9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593" y="1122116"/>
            <a:ext cx="3956559" cy="2640240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ACAD617-9707-48BE-9FB2-BD4DE770F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3892" y="3852424"/>
            <a:ext cx="1766642" cy="2476326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42D976CF-5F12-44D5-8559-5FD0E56C4AAE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0489F4-1C5C-24C4-DFF6-EA874DC18DC2}"/>
              </a:ext>
            </a:extLst>
          </p:cNvPr>
          <p:cNvSpPr/>
          <p:nvPr/>
        </p:nvSpPr>
        <p:spPr>
          <a:xfrm>
            <a:off x="6850251" y="2704548"/>
            <a:ext cx="1837296" cy="275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C80D5E64-57BF-4603-A9A7-E9CDC2EB8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488" y="2806902"/>
            <a:ext cx="1700823" cy="25512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22EFC-1611-2539-5AFB-B214D5ACA994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5D1A28F0-24CB-E523-C3FD-0A2AEE334F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4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9">
            <a:extLst>
              <a:ext uri="{FF2B5EF4-FFF2-40B4-BE49-F238E27FC236}">
                <a16:creationId xmlns:a16="http://schemas.microsoft.com/office/drawing/2014/main" id="{B1D96ADD-E93D-423C-98C5-A20FFE74A831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DF1E82A-D01F-F1D8-BD35-067001426818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0B9E6E-D954-A878-CC46-18C9FAC6E1F6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pic>
        <p:nvPicPr>
          <p:cNvPr id="14" name="Google Shape;538;p28">
            <a:extLst>
              <a:ext uri="{FF2B5EF4-FFF2-40B4-BE49-F238E27FC236}">
                <a16:creationId xmlns:a16="http://schemas.microsoft.com/office/drawing/2014/main" id="{34176177-DE36-FC5D-6619-0EB04E309F2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609600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9;p28">
            <a:extLst>
              <a:ext uri="{FF2B5EF4-FFF2-40B4-BE49-F238E27FC236}">
                <a16:creationId xmlns:a16="http://schemas.microsoft.com/office/drawing/2014/main" id="{1CC520ED-E15D-A2FB-2E0C-452D12A4F7C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0;p28">
            <a:extLst>
              <a:ext uri="{FF2B5EF4-FFF2-40B4-BE49-F238E27FC236}">
                <a16:creationId xmlns:a16="http://schemas.microsoft.com/office/drawing/2014/main" id="{A228EFB4-FCCE-134B-B9EA-67E5A22EDB1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3C4233FC-F177-56C3-44E4-7A114AA08E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4549FF4F-5432-4170-B2C0-9378A3C7CC2C}"/>
              </a:ext>
            </a:extLst>
          </p:cNvPr>
          <p:cNvSpPr txBox="1">
            <a:spLocks/>
          </p:cNvSpPr>
          <p:nvPr/>
        </p:nvSpPr>
        <p:spPr>
          <a:xfrm>
            <a:off x="436117" y="1080061"/>
            <a:ext cx="8789868" cy="884490"/>
          </a:xfrm>
          <a:prstGeom prst="rect">
            <a:avLst/>
          </a:prstGeom>
        </p:spPr>
        <p:txBody>
          <a:bodyPr vert="horz" wrap="square" lIns="0" tIns="3773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ts val="2201"/>
              </a:lnSpc>
              <a:spcBef>
                <a:spcPts val="297"/>
              </a:spcBef>
            </a:pP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ipsum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amet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b="1" spc="-3" dirty="0" err="1">
                <a:solidFill>
                  <a:srgbClr val="87D1E6"/>
                </a:solidFill>
                <a:latin typeface="Rawson Pro"/>
                <a:cs typeface="Rawson Pro"/>
              </a:rPr>
              <a:t>consectetur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adipiscing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elit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sed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do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eiusmod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tempor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incididunt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labore et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dolore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magna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.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ad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minim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veniam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quis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nostrud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exercitation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ullamco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laboris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nisi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aliquip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b="1" spc="-3" dirty="0" err="1">
                <a:solidFill>
                  <a:srgbClr val="87D1E6"/>
                </a:solidFill>
                <a:latin typeface="Rawson Pro"/>
                <a:cs typeface="Rawson Pro"/>
              </a:rPr>
              <a:t>commodo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consequat</a:t>
            </a:r>
            <a:endParaRPr lang="pt-BR" sz="2001" dirty="0">
              <a:latin typeface="Rawson Pro"/>
              <a:cs typeface="Rawson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5CCD225-2716-4055-B346-FB22E4A1042E}"/>
              </a:ext>
            </a:extLst>
          </p:cNvPr>
          <p:cNvSpPr txBox="1"/>
          <p:nvPr/>
        </p:nvSpPr>
        <p:spPr>
          <a:xfrm>
            <a:off x="436117" y="2281847"/>
            <a:ext cx="3097074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6" dirty="0">
                <a:solidFill>
                  <a:srgbClr val="87D1E6"/>
                </a:solidFill>
                <a:latin typeface="Rawson Pro ExtraBold"/>
                <a:cs typeface="Rawson Pro ExtraBold"/>
              </a:rPr>
              <a:t>TÓPICO 01</a:t>
            </a:r>
            <a:endParaRPr dirty="0">
              <a:solidFill>
                <a:srgbClr val="87D1E6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A86B9B4-F9B6-4D51-919A-F88536DAF4AA}"/>
              </a:ext>
            </a:extLst>
          </p:cNvPr>
          <p:cNvSpPr txBox="1"/>
          <p:nvPr/>
        </p:nvSpPr>
        <p:spPr>
          <a:xfrm>
            <a:off x="436117" y="4598382"/>
            <a:ext cx="2941893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A11A708-96B4-4E78-9DCE-89EA85936393}"/>
              </a:ext>
            </a:extLst>
          </p:cNvPr>
          <p:cNvSpPr txBox="1"/>
          <p:nvPr/>
        </p:nvSpPr>
        <p:spPr>
          <a:xfrm>
            <a:off x="4668168" y="228184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87D1E6"/>
                </a:solidFill>
                <a:latin typeface="Rawson Pro ExtraBold"/>
                <a:cs typeface="Rawson Pro ExtraBold"/>
              </a:rPr>
              <a:t>TÓPICO 02</a:t>
            </a:r>
            <a:endParaRPr dirty="0">
              <a:solidFill>
                <a:srgbClr val="87D1E6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0D4BFD8B-E319-48D2-8699-126B86F05346}"/>
              </a:ext>
            </a:extLst>
          </p:cNvPr>
          <p:cNvSpPr txBox="1"/>
          <p:nvPr/>
        </p:nvSpPr>
        <p:spPr>
          <a:xfrm>
            <a:off x="4668168" y="459838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804944-82DB-02F9-FFFD-21944D9ADFF0}"/>
              </a:ext>
            </a:extLst>
          </p:cNvPr>
          <p:cNvSpPr txBox="1"/>
          <p:nvPr/>
        </p:nvSpPr>
        <p:spPr>
          <a:xfrm>
            <a:off x="8658811" y="227975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87D1E6"/>
                </a:solidFill>
                <a:latin typeface="Rawson Pro ExtraBold"/>
                <a:cs typeface="Rawson Pro ExtraBold"/>
              </a:rPr>
              <a:t>TÓPICO 03</a:t>
            </a:r>
            <a:endParaRPr dirty="0">
              <a:solidFill>
                <a:srgbClr val="87D1E6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D74012F-EEAD-B7D9-FA76-55AD927974DD}"/>
              </a:ext>
            </a:extLst>
          </p:cNvPr>
          <p:cNvSpPr txBox="1"/>
          <p:nvPr/>
        </p:nvSpPr>
        <p:spPr>
          <a:xfrm>
            <a:off x="8658811" y="459629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2" name="Este é um exemplo de página de transição.">
            <a:extLst>
              <a:ext uri="{FF2B5EF4-FFF2-40B4-BE49-F238E27FC236}">
                <a16:creationId xmlns:a16="http://schemas.microsoft.com/office/drawing/2014/main" id="{93CC54B7-4F7F-192F-FC7C-1300A4EE043B}"/>
              </a:ext>
            </a:extLst>
          </p:cNvPr>
          <p:cNvSpPr txBox="1"/>
          <p:nvPr/>
        </p:nvSpPr>
        <p:spPr>
          <a:xfrm>
            <a:off x="0" y="7230512"/>
            <a:ext cx="6293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tópicos e categorias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8;p28">
            <a:extLst>
              <a:ext uri="{FF2B5EF4-FFF2-40B4-BE49-F238E27FC236}">
                <a16:creationId xmlns:a16="http://schemas.microsoft.com/office/drawing/2014/main" id="{AE891949-C4E5-4AB7-BFCB-76C126CD5BA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9;p28">
            <a:extLst>
              <a:ext uri="{FF2B5EF4-FFF2-40B4-BE49-F238E27FC236}">
                <a16:creationId xmlns:a16="http://schemas.microsoft.com/office/drawing/2014/main" id="{5E967C39-C19F-4D50-9624-22D216BA92E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28">
            <a:extLst>
              <a:ext uri="{FF2B5EF4-FFF2-40B4-BE49-F238E27FC236}">
                <a16:creationId xmlns:a16="http://schemas.microsoft.com/office/drawing/2014/main" id="{C10559E0-5209-4E4E-9BEB-81FFF4B9E6C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E27F60D7-6AB3-C285-FA83-2C2A7AF499C7}"/>
              </a:ext>
            </a:extLst>
          </p:cNvPr>
          <p:cNvSpPr txBox="1"/>
          <p:nvPr/>
        </p:nvSpPr>
        <p:spPr>
          <a:xfrm>
            <a:off x="7150910" y="3021628"/>
            <a:ext cx="3844430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94B560BE-62C4-7501-DE03-D0C721605AAD}"/>
              </a:ext>
            </a:extLst>
          </p:cNvPr>
          <p:cNvSpPr txBox="1">
            <a:spLocks/>
          </p:cNvSpPr>
          <p:nvPr/>
        </p:nvSpPr>
        <p:spPr>
          <a:xfrm>
            <a:off x="7143207" y="1848369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A9CF08A9-9FBB-6145-2952-B795CF65E276}"/>
              </a:ext>
            </a:extLst>
          </p:cNvPr>
          <p:cNvSpPr/>
          <p:nvPr/>
        </p:nvSpPr>
        <p:spPr>
          <a:xfrm>
            <a:off x="7150910" y="2552779"/>
            <a:ext cx="3844430" cy="148223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  <a:ln>
            <a:solidFill>
              <a:srgbClr val="87D1E6"/>
            </a:solidFill>
          </a:ln>
        </p:spPr>
        <p:txBody>
          <a:bodyPr wrap="square" lIns="0" tIns="0" rIns="0" bIns="0" rtlCol="0"/>
          <a:lstStyle/>
          <a:p>
            <a:endParaRPr sz="1092">
              <a:solidFill>
                <a:srgbClr val="FF9707"/>
              </a:solidFill>
            </a:endParaRPr>
          </a:p>
        </p:txBody>
      </p:sp>
      <p:sp>
        <p:nvSpPr>
          <p:cNvPr id="19" name="Este é um exemplo de página de transição.">
            <a:extLst>
              <a:ext uri="{FF2B5EF4-FFF2-40B4-BE49-F238E27FC236}">
                <a16:creationId xmlns:a16="http://schemas.microsoft.com/office/drawing/2014/main" id="{4FF2ECE8-D847-92C2-174E-0949995C7B88}"/>
              </a:ext>
            </a:extLst>
          </p:cNvPr>
          <p:cNvSpPr txBox="1"/>
          <p:nvPr/>
        </p:nvSpPr>
        <p:spPr>
          <a:xfrm>
            <a:off x="0" y="7230512"/>
            <a:ext cx="52754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uma categoria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4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F0887C-ED47-4F81-ACA3-6B7BD3952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úblico">
            <a:extLst>
              <a:ext uri="{FF2B5EF4-FFF2-40B4-BE49-F238E27FC236}">
                <a16:creationId xmlns:a16="http://schemas.microsoft.com/office/drawing/2014/main" id="{44C0DD7B-2C38-A9D3-4FC7-11BFC7E0F73F}"/>
              </a:ext>
            </a:extLst>
          </p:cNvPr>
          <p:cNvSpPr txBox="1"/>
          <p:nvPr/>
        </p:nvSpPr>
        <p:spPr>
          <a:xfrm>
            <a:off x="987461" y="1956994"/>
            <a:ext cx="7731237" cy="294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lang="pt-BR" sz="8500" spc="-150" dirty="0">
                <a:solidFill>
                  <a:schemeClr val="bg1"/>
                </a:solidFill>
              </a:rPr>
              <a:t>Modelo de apresentação institucional</a:t>
            </a:r>
            <a:endParaRPr sz="8500" spc="-150" dirty="0">
              <a:solidFill>
                <a:schemeClr val="bg1"/>
              </a:solidFill>
            </a:endParaRPr>
          </a:p>
        </p:txBody>
      </p:sp>
      <p:sp>
        <p:nvSpPr>
          <p:cNvPr id="5" name="Este é um exemplo de Título de Capítulo.">
            <a:extLst>
              <a:ext uri="{FF2B5EF4-FFF2-40B4-BE49-F238E27FC236}">
                <a16:creationId xmlns:a16="http://schemas.microsoft.com/office/drawing/2014/main" id="{180A5C81-A2BF-578B-01F8-FF4977D219D7}"/>
              </a:ext>
            </a:extLst>
          </p:cNvPr>
          <p:cNvSpPr txBox="1"/>
          <p:nvPr/>
        </p:nvSpPr>
        <p:spPr>
          <a:xfrm>
            <a:off x="987461" y="5138459"/>
            <a:ext cx="14042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ACF9E24-5B57-DE92-E336-5D23AF50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66" y="6134958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3BA5169-8BDA-B5EF-9CD8-65B7A1222F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7D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Text"/>
          <p:cNvSpPr txBox="1"/>
          <p:nvPr/>
        </p:nvSpPr>
        <p:spPr>
          <a:xfrm>
            <a:off x="8023633" y="42953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159" name="Público"/>
          <p:cNvSpPr txBox="1"/>
          <p:nvPr/>
        </p:nvSpPr>
        <p:spPr>
          <a:xfrm>
            <a:off x="569055" y="1055947"/>
            <a:ext cx="528766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90000"/>
              </a:lnSpc>
              <a:defRPr sz="5000" b="0" i="1" spc="-200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rgbClr val="87D1E6"/>
                </a:solidFill>
              </a:rPr>
              <a:t>“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Lorem ipsum dolor sit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adipiscing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sed do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incididunt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labore et dolore magna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Ut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ad minim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veniam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quis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nostrud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exercitation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ullamco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nisi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aliquip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commodo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consequat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Duis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aute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irure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reprehenderit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voluptate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esse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cillum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dolore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eu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fugiat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nulla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pariatur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Excepteur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sint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occaecat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cupidatat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proident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sunt in culpa qui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officia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deserunt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mollit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id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laborum</a:t>
            </a:r>
            <a:r>
              <a:rPr sz="2500" dirty="0">
                <a:solidFill>
                  <a:srgbClr val="87D1E6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>
                <a:solidFill>
                  <a:srgbClr val="87D1E6"/>
                </a:solidFill>
              </a:rPr>
              <a:t>”</a:t>
            </a:r>
          </a:p>
        </p:txBody>
      </p:sp>
      <p:sp>
        <p:nvSpPr>
          <p:cNvPr id="160" name="Público"/>
          <p:cNvSpPr txBox="1"/>
          <p:nvPr/>
        </p:nvSpPr>
        <p:spPr>
          <a:xfrm>
            <a:off x="3713594" y="4623956"/>
            <a:ext cx="1846980" cy="10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0000"/>
              </a:lnSpc>
              <a:defRPr sz="4000" b="0" i="1" spc="-16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lvl1pPr>
          </a:lstStyle>
          <a:p>
            <a:r>
              <a:rPr sz="2000" dirty="0"/>
              <a:t>- Nome </a:t>
            </a:r>
            <a:r>
              <a:rPr sz="2000" dirty="0" err="1"/>
              <a:t>Sobrenome</a:t>
            </a:r>
            <a:endParaRPr sz="2000" dirty="0"/>
          </a:p>
        </p:txBody>
      </p:sp>
      <p:sp>
        <p:nvSpPr>
          <p:cNvPr id="161" name="Este é um exemplo de citação longa."/>
          <p:cNvSpPr txBox="1"/>
          <p:nvPr/>
        </p:nvSpPr>
        <p:spPr>
          <a:xfrm>
            <a:off x="635290" y="7247623"/>
            <a:ext cx="41646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citação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longa.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Título</a:t>
            </a:r>
            <a:r>
              <a:rPr sz="8500" spc="-150" dirty="0"/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capítulo</a:t>
            </a:r>
            <a:r>
              <a:rPr sz="8500" spc="-150" dirty="0"/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6116655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726454" y="0"/>
            <a:ext cx="2772850" cy="6857615"/>
            <a:chOff x="11071432" y="0"/>
            <a:chExt cx="4572635" cy="1130871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11071432" y="0"/>
              <a:ext cx="4572635" cy="11308715"/>
            </a:xfrm>
            <a:custGeom>
              <a:avLst/>
              <a:gdLst/>
              <a:ahLst/>
              <a:cxnLst/>
              <a:rect l="l" t="t" r="r" b="b"/>
              <a:pathLst>
                <a:path w="4572634" h="11308715">
                  <a:moveTo>
                    <a:pt x="457207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572070" y="11308556"/>
                  </a:lnTo>
                  <a:lnTo>
                    <a:pt x="45720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0505" y="2565366"/>
              <a:ext cx="3952875" cy="0"/>
            </a:xfrm>
            <a:custGeom>
              <a:avLst/>
              <a:gdLst/>
              <a:ahLst/>
              <a:cxnLst/>
              <a:rect l="l" t="t" r="r" b="b"/>
              <a:pathLst>
                <a:path w="3952875">
                  <a:moveTo>
                    <a:pt x="0" y="0"/>
                  </a:moveTo>
                  <a:lnTo>
                    <a:pt x="3952549" y="0"/>
                  </a:lnTo>
                </a:path>
              </a:pathLst>
            </a:custGeom>
            <a:grpFill/>
            <a:ln w="104708">
              <a:solidFill>
                <a:srgbClr val="87D1E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97134" y="1726166"/>
            <a:ext cx="2397027" cy="4980442"/>
          </a:xfrm>
          <a:prstGeom prst="rect">
            <a:avLst/>
          </a:prstGeom>
        </p:spPr>
        <p:txBody>
          <a:bodyPr vert="horz" wrap="square" lIns="0" tIns="27725" rIns="0" bIns="0" rtlCol="0">
            <a:spAutoFit/>
          </a:bodyPr>
          <a:lstStyle/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sv-SE" i="1" spc="33" dirty="0">
                <a:solidFill>
                  <a:srgbClr val="87D1E6"/>
                </a:solidFill>
                <a:latin typeface="Rawson Pro Medium"/>
                <a:cs typeface="Rawson Pro Medium"/>
              </a:rPr>
              <a:t>adipiscing elit, sed do eiusmod tempor incididunt ut labore et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sv-SE" sz="1577" i="1" spc="33" dirty="0">
              <a:solidFill>
                <a:srgbClr val="0055B8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>
                <a:solidFill>
                  <a:srgbClr val="87D1E6"/>
                </a:solidFill>
                <a:latin typeface="Rawson Pro Medium"/>
                <a:cs typeface="Rawson Pro Medium"/>
              </a:rPr>
              <a:t>magna </a:t>
            </a:r>
            <a:r>
              <a:rPr lang="pt-BR" sz="1400" b="1" i="1" spc="24" dirty="0" err="1">
                <a:solidFill>
                  <a:srgbClr val="87D1E6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400" i="1" spc="24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 err="1">
                <a:solidFill>
                  <a:srgbClr val="87D1E6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b="1" i="1" spc="24" dirty="0">
                <a:solidFill>
                  <a:srgbClr val="87D1E6"/>
                </a:solidFill>
                <a:latin typeface="Rawson Pro Medium"/>
                <a:cs typeface="Rawson Pro Medium"/>
              </a:rPr>
              <a:t> ut labore 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et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magna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endParaRPr lang="pt-BR" sz="1400" i="1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182" dirty="0">
              <a:latin typeface="Rawson Pro Medium"/>
              <a:cs typeface="Rawson Pro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3845" y="514311"/>
            <a:ext cx="2653480" cy="2653480"/>
          </a:xfrm>
          <a:custGeom>
            <a:avLst/>
            <a:gdLst/>
            <a:ahLst/>
            <a:cxnLst/>
            <a:rect l="l" t="t" r="r" b="b"/>
            <a:pathLst>
              <a:path w="4375784" h="4375785">
                <a:moveTo>
                  <a:pt x="2187839" y="0"/>
                </a:moveTo>
                <a:lnTo>
                  <a:pt x="2139630" y="520"/>
                </a:lnTo>
                <a:lnTo>
                  <a:pt x="2091676" y="2075"/>
                </a:lnTo>
                <a:lnTo>
                  <a:pt x="2043988" y="4653"/>
                </a:lnTo>
                <a:lnTo>
                  <a:pt x="1996575" y="8245"/>
                </a:lnTo>
                <a:lnTo>
                  <a:pt x="1949450" y="12838"/>
                </a:lnTo>
                <a:lnTo>
                  <a:pt x="1902621" y="18423"/>
                </a:lnTo>
                <a:lnTo>
                  <a:pt x="1856101" y="24988"/>
                </a:lnTo>
                <a:lnTo>
                  <a:pt x="1809900" y="32524"/>
                </a:lnTo>
                <a:lnTo>
                  <a:pt x="1764028" y="41019"/>
                </a:lnTo>
                <a:lnTo>
                  <a:pt x="1718496" y="50463"/>
                </a:lnTo>
                <a:lnTo>
                  <a:pt x="1673315" y="60845"/>
                </a:lnTo>
                <a:lnTo>
                  <a:pt x="1628496" y="72154"/>
                </a:lnTo>
                <a:lnTo>
                  <a:pt x="1584048" y="84381"/>
                </a:lnTo>
                <a:lnTo>
                  <a:pt x="1539984" y="97513"/>
                </a:lnTo>
                <a:lnTo>
                  <a:pt x="1496313" y="111540"/>
                </a:lnTo>
                <a:lnTo>
                  <a:pt x="1453046" y="126452"/>
                </a:lnTo>
                <a:lnTo>
                  <a:pt x="1410194" y="142239"/>
                </a:lnTo>
                <a:lnTo>
                  <a:pt x="1367768" y="158888"/>
                </a:lnTo>
                <a:lnTo>
                  <a:pt x="1325777" y="176390"/>
                </a:lnTo>
                <a:lnTo>
                  <a:pt x="1284234" y="194735"/>
                </a:lnTo>
                <a:lnTo>
                  <a:pt x="1243148" y="213910"/>
                </a:lnTo>
                <a:lnTo>
                  <a:pt x="1202531" y="233906"/>
                </a:lnTo>
                <a:lnTo>
                  <a:pt x="1162393" y="254712"/>
                </a:lnTo>
                <a:lnTo>
                  <a:pt x="1122744" y="276317"/>
                </a:lnTo>
                <a:lnTo>
                  <a:pt x="1083595" y="298711"/>
                </a:lnTo>
                <a:lnTo>
                  <a:pt x="1044957" y="321883"/>
                </a:lnTo>
                <a:lnTo>
                  <a:pt x="1006841" y="345822"/>
                </a:lnTo>
                <a:lnTo>
                  <a:pt x="969258" y="370518"/>
                </a:lnTo>
                <a:lnTo>
                  <a:pt x="932217" y="395959"/>
                </a:lnTo>
                <a:lnTo>
                  <a:pt x="895730" y="422136"/>
                </a:lnTo>
                <a:lnTo>
                  <a:pt x="859807" y="449037"/>
                </a:lnTo>
                <a:lnTo>
                  <a:pt x="824460" y="476652"/>
                </a:lnTo>
                <a:lnTo>
                  <a:pt x="789698" y="504970"/>
                </a:lnTo>
                <a:lnTo>
                  <a:pt x="755532" y="533980"/>
                </a:lnTo>
                <a:lnTo>
                  <a:pt x="721974" y="563673"/>
                </a:lnTo>
                <a:lnTo>
                  <a:pt x="689033" y="594036"/>
                </a:lnTo>
                <a:lnTo>
                  <a:pt x="656720" y="625060"/>
                </a:lnTo>
                <a:lnTo>
                  <a:pt x="625047" y="656734"/>
                </a:lnTo>
                <a:lnTo>
                  <a:pt x="594024" y="689047"/>
                </a:lnTo>
                <a:lnTo>
                  <a:pt x="563661" y="721988"/>
                </a:lnTo>
                <a:lnTo>
                  <a:pt x="533969" y="755547"/>
                </a:lnTo>
                <a:lnTo>
                  <a:pt x="504959" y="789712"/>
                </a:lnTo>
                <a:lnTo>
                  <a:pt x="476641" y="824475"/>
                </a:lnTo>
                <a:lnTo>
                  <a:pt x="449027" y="859823"/>
                </a:lnTo>
                <a:lnTo>
                  <a:pt x="422126" y="895746"/>
                </a:lnTo>
                <a:lnTo>
                  <a:pt x="395950" y="932233"/>
                </a:lnTo>
                <a:lnTo>
                  <a:pt x="370509" y="969274"/>
                </a:lnTo>
                <a:lnTo>
                  <a:pt x="345814" y="1006858"/>
                </a:lnTo>
                <a:lnTo>
                  <a:pt x="321875" y="1044974"/>
                </a:lnTo>
                <a:lnTo>
                  <a:pt x="298704" y="1083612"/>
                </a:lnTo>
                <a:lnTo>
                  <a:pt x="276311" y="1122761"/>
                </a:lnTo>
                <a:lnTo>
                  <a:pt x="254706" y="1162410"/>
                </a:lnTo>
                <a:lnTo>
                  <a:pt x="233900" y="1202549"/>
                </a:lnTo>
                <a:lnTo>
                  <a:pt x="213905" y="1243166"/>
                </a:lnTo>
                <a:lnTo>
                  <a:pt x="194729" y="1284252"/>
                </a:lnTo>
                <a:lnTo>
                  <a:pt x="176386" y="1325795"/>
                </a:lnTo>
                <a:lnTo>
                  <a:pt x="158884" y="1367785"/>
                </a:lnTo>
                <a:lnTo>
                  <a:pt x="142235" y="1410212"/>
                </a:lnTo>
                <a:lnTo>
                  <a:pt x="126449" y="1453064"/>
                </a:lnTo>
                <a:lnTo>
                  <a:pt x="111537" y="1496330"/>
                </a:lnTo>
                <a:lnTo>
                  <a:pt x="97510" y="1540001"/>
                </a:lnTo>
                <a:lnTo>
                  <a:pt x="84378" y="1584065"/>
                </a:lnTo>
                <a:lnTo>
                  <a:pt x="72152" y="1628513"/>
                </a:lnTo>
                <a:lnTo>
                  <a:pt x="60843" y="1673332"/>
                </a:lnTo>
                <a:lnTo>
                  <a:pt x="50462" y="1718512"/>
                </a:lnTo>
                <a:lnTo>
                  <a:pt x="41018" y="1764044"/>
                </a:lnTo>
                <a:lnTo>
                  <a:pt x="32523" y="1809915"/>
                </a:lnTo>
                <a:lnTo>
                  <a:pt x="24988" y="1856116"/>
                </a:lnTo>
                <a:lnTo>
                  <a:pt x="18422" y="1902636"/>
                </a:lnTo>
                <a:lnTo>
                  <a:pt x="12837" y="1949464"/>
                </a:lnTo>
                <a:lnTo>
                  <a:pt x="8244" y="1996589"/>
                </a:lnTo>
                <a:lnTo>
                  <a:pt x="4653" y="2044001"/>
                </a:lnTo>
                <a:lnTo>
                  <a:pt x="2075" y="2091688"/>
                </a:lnTo>
                <a:lnTo>
                  <a:pt x="520" y="2139641"/>
                </a:lnTo>
                <a:lnTo>
                  <a:pt x="0" y="2187849"/>
                </a:lnTo>
                <a:lnTo>
                  <a:pt x="520" y="2236058"/>
                </a:lnTo>
                <a:lnTo>
                  <a:pt x="2075" y="2284012"/>
                </a:lnTo>
                <a:lnTo>
                  <a:pt x="4653" y="2331701"/>
                </a:lnTo>
                <a:lnTo>
                  <a:pt x="8244" y="2379114"/>
                </a:lnTo>
                <a:lnTo>
                  <a:pt x="12837" y="2426240"/>
                </a:lnTo>
                <a:lnTo>
                  <a:pt x="18422" y="2473068"/>
                </a:lnTo>
                <a:lnTo>
                  <a:pt x="24988" y="2519589"/>
                </a:lnTo>
                <a:lnTo>
                  <a:pt x="32523" y="2565790"/>
                </a:lnTo>
                <a:lnTo>
                  <a:pt x="41018" y="2611663"/>
                </a:lnTo>
                <a:lnTo>
                  <a:pt x="50462" y="2657195"/>
                </a:lnTo>
                <a:lnTo>
                  <a:pt x="60843" y="2702376"/>
                </a:lnTo>
                <a:lnTo>
                  <a:pt x="72152" y="2747196"/>
                </a:lnTo>
                <a:lnTo>
                  <a:pt x="84378" y="2791643"/>
                </a:lnTo>
                <a:lnTo>
                  <a:pt x="97510" y="2835708"/>
                </a:lnTo>
                <a:lnTo>
                  <a:pt x="111537" y="2879379"/>
                </a:lnTo>
                <a:lnTo>
                  <a:pt x="126449" y="2922646"/>
                </a:lnTo>
                <a:lnTo>
                  <a:pt x="142235" y="2965498"/>
                </a:lnTo>
                <a:lnTo>
                  <a:pt x="158884" y="3007924"/>
                </a:lnTo>
                <a:lnTo>
                  <a:pt x="176386" y="3049915"/>
                </a:lnTo>
                <a:lnTo>
                  <a:pt x="194729" y="3091458"/>
                </a:lnTo>
                <a:lnTo>
                  <a:pt x="213905" y="3132544"/>
                </a:lnTo>
                <a:lnTo>
                  <a:pt x="233900" y="3173161"/>
                </a:lnTo>
                <a:lnTo>
                  <a:pt x="254706" y="3213300"/>
                </a:lnTo>
                <a:lnTo>
                  <a:pt x="276311" y="3252949"/>
                </a:lnTo>
                <a:lnTo>
                  <a:pt x="298704" y="3292097"/>
                </a:lnTo>
                <a:lnTo>
                  <a:pt x="321875" y="3330735"/>
                </a:lnTo>
                <a:lnTo>
                  <a:pt x="345814" y="3368851"/>
                </a:lnTo>
                <a:lnTo>
                  <a:pt x="370509" y="3406435"/>
                </a:lnTo>
                <a:lnTo>
                  <a:pt x="395950" y="3443475"/>
                </a:lnTo>
                <a:lnTo>
                  <a:pt x="422126" y="3479962"/>
                </a:lnTo>
                <a:lnTo>
                  <a:pt x="449027" y="3515885"/>
                </a:lnTo>
                <a:lnTo>
                  <a:pt x="476641" y="3551233"/>
                </a:lnTo>
                <a:lnTo>
                  <a:pt x="504959" y="3585994"/>
                </a:lnTo>
                <a:lnTo>
                  <a:pt x="533969" y="3620160"/>
                </a:lnTo>
                <a:lnTo>
                  <a:pt x="563661" y="3653718"/>
                </a:lnTo>
                <a:lnTo>
                  <a:pt x="594024" y="3686659"/>
                </a:lnTo>
                <a:lnTo>
                  <a:pt x="625047" y="3718971"/>
                </a:lnTo>
                <a:lnTo>
                  <a:pt x="656720" y="3750644"/>
                </a:lnTo>
                <a:lnTo>
                  <a:pt x="689033" y="3781668"/>
                </a:lnTo>
                <a:lnTo>
                  <a:pt x="721974" y="3812031"/>
                </a:lnTo>
                <a:lnTo>
                  <a:pt x="755532" y="3841722"/>
                </a:lnTo>
                <a:lnTo>
                  <a:pt x="789698" y="3870732"/>
                </a:lnTo>
                <a:lnTo>
                  <a:pt x="824460" y="3899050"/>
                </a:lnTo>
                <a:lnTo>
                  <a:pt x="859807" y="3926664"/>
                </a:lnTo>
                <a:lnTo>
                  <a:pt x="895730" y="3953565"/>
                </a:lnTo>
                <a:lnTo>
                  <a:pt x="932217" y="3979741"/>
                </a:lnTo>
                <a:lnTo>
                  <a:pt x="969258" y="4005182"/>
                </a:lnTo>
                <a:lnTo>
                  <a:pt x="1006841" y="4029877"/>
                </a:lnTo>
                <a:lnTo>
                  <a:pt x="1044957" y="4053815"/>
                </a:lnTo>
                <a:lnTo>
                  <a:pt x="1083595" y="4076986"/>
                </a:lnTo>
                <a:lnTo>
                  <a:pt x="1122744" y="4099379"/>
                </a:lnTo>
                <a:lnTo>
                  <a:pt x="1162393" y="4120984"/>
                </a:lnTo>
                <a:lnTo>
                  <a:pt x="1202531" y="4141789"/>
                </a:lnTo>
                <a:lnTo>
                  <a:pt x="1243148" y="4161785"/>
                </a:lnTo>
                <a:lnTo>
                  <a:pt x="1284234" y="4180960"/>
                </a:lnTo>
                <a:lnTo>
                  <a:pt x="1325777" y="4199304"/>
                </a:lnTo>
                <a:lnTo>
                  <a:pt x="1367768" y="4216805"/>
                </a:lnTo>
                <a:lnTo>
                  <a:pt x="1410194" y="4233454"/>
                </a:lnTo>
                <a:lnTo>
                  <a:pt x="1453046" y="4249240"/>
                </a:lnTo>
                <a:lnTo>
                  <a:pt x="1496313" y="4264152"/>
                </a:lnTo>
                <a:lnTo>
                  <a:pt x="1539984" y="4278179"/>
                </a:lnTo>
                <a:lnTo>
                  <a:pt x="1584048" y="4291310"/>
                </a:lnTo>
                <a:lnTo>
                  <a:pt x="1628496" y="4303536"/>
                </a:lnTo>
                <a:lnTo>
                  <a:pt x="1673315" y="4314845"/>
                </a:lnTo>
                <a:lnTo>
                  <a:pt x="1718496" y="4325227"/>
                </a:lnTo>
                <a:lnTo>
                  <a:pt x="1764028" y="4334670"/>
                </a:lnTo>
                <a:lnTo>
                  <a:pt x="1809900" y="4343165"/>
                </a:lnTo>
                <a:lnTo>
                  <a:pt x="1856101" y="4350700"/>
                </a:lnTo>
                <a:lnTo>
                  <a:pt x="1902621" y="4357266"/>
                </a:lnTo>
                <a:lnTo>
                  <a:pt x="1949450" y="4362850"/>
                </a:lnTo>
                <a:lnTo>
                  <a:pt x="1996575" y="4367444"/>
                </a:lnTo>
                <a:lnTo>
                  <a:pt x="2043988" y="4371035"/>
                </a:lnTo>
                <a:lnTo>
                  <a:pt x="2091676" y="4373613"/>
                </a:lnTo>
                <a:lnTo>
                  <a:pt x="2139630" y="4375168"/>
                </a:lnTo>
                <a:lnTo>
                  <a:pt x="2187839" y="4375688"/>
                </a:lnTo>
                <a:lnTo>
                  <a:pt x="2236047" y="4375168"/>
                </a:lnTo>
                <a:lnTo>
                  <a:pt x="2284001" y="4373613"/>
                </a:lnTo>
                <a:lnTo>
                  <a:pt x="2331690" y="4371035"/>
                </a:lnTo>
                <a:lnTo>
                  <a:pt x="2379102" y="4367444"/>
                </a:lnTo>
                <a:lnTo>
                  <a:pt x="2426228" y="4362850"/>
                </a:lnTo>
                <a:lnTo>
                  <a:pt x="2473056" y="4357266"/>
                </a:lnTo>
                <a:lnTo>
                  <a:pt x="2519576" y="4350700"/>
                </a:lnTo>
                <a:lnTo>
                  <a:pt x="2565777" y="4343165"/>
                </a:lnTo>
                <a:lnTo>
                  <a:pt x="2611649" y="4334670"/>
                </a:lnTo>
                <a:lnTo>
                  <a:pt x="2657181" y="4325227"/>
                </a:lnTo>
                <a:lnTo>
                  <a:pt x="2702362" y="4314845"/>
                </a:lnTo>
                <a:lnTo>
                  <a:pt x="2747182" y="4303536"/>
                </a:lnTo>
                <a:lnTo>
                  <a:pt x="2791629" y="4291310"/>
                </a:lnTo>
                <a:lnTo>
                  <a:pt x="2835693" y="4278179"/>
                </a:lnTo>
                <a:lnTo>
                  <a:pt x="2879364" y="4264152"/>
                </a:lnTo>
                <a:lnTo>
                  <a:pt x="2922631" y="4249240"/>
                </a:lnTo>
                <a:lnTo>
                  <a:pt x="2965483" y="4233454"/>
                </a:lnTo>
                <a:lnTo>
                  <a:pt x="3007910" y="4216805"/>
                </a:lnTo>
                <a:lnTo>
                  <a:pt x="3049900" y="4199304"/>
                </a:lnTo>
                <a:lnTo>
                  <a:pt x="3091443" y="4180960"/>
                </a:lnTo>
                <a:lnTo>
                  <a:pt x="3132529" y="4161785"/>
                </a:lnTo>
                <a:lnTo>
                  <a:pt x="3173146" y="4141789"/>
                </a:lnTo>
                <a:lnTo>
                  <a:pt x="3213285" y="4120984"/>
                </a:lnTo>
                <a:lnTo>
                  <a:pt x="3252934" y="4099379"/>
                </a:lnTo>
                <a:lnTo>
                  <a:pt x="3292082" y="4076986"/>
                </a:lnTo>
                <a:lnTo>
                  <a:pt x="3330720" y="4053815"/>
                </a:lnTo>
                <a:lnTo>
                  <a:pt x="3368836" y="4029877"/>
                </a:lnTo>
                <a:lnTo>
                  <a:pt x="3406420" y="4005182"/>
                </a:lnTo>
                <a:lnTo>
                  <a:pt x="3443460" y="3979741"/>
                </a:lnTo>
                <a:lnTo>
                  <a:pt x="3479947" y="3953565"/>
                </a:lnTo>
                <a:lnTo>
                  <a:pt x="3515870" y="3926664"/>
                </a:lnTo>
                <a:lnTo>
                  <a:pt x="3551218" y="3899050"/>
                </a:lnTo>
                <a:lnTo>
                  <a:pt x="3585980" y="3870732"/>
                </a:lnTo>
                <a:lnTo>
                  <a:pt x="3620145" y="3841722"/>
                </a:lnTo>
                <a:lnTo>
                  <a:pt x="3653704" y="3812031"/>
                </a:lnTo>
                <a:lnTo>
                  <a:pt x="3686644" y="3781668"/>
                </a:lnTo>
                <a:lnTo>
                  <a:pt x="3718957" y="3750644"/>
                </a:lnTo>
                <a:lnTo>
                  <a:pt x="3750630" y="3718971"/>
                </a:lnTo>
                <a:lnTo>
                  <a:pt x="3781654" y="3686659"/>
                </a:lnTo>
                <a:lnTo>
                  <a:pt x="3812017" y="3653718"/>
                </a:lnTo>
                <a:lnTo>
                  <a:pt x="3841708" y="3620160"/>
                </a:lnTo>
                <a:lnTo>
                  <a:pt x="3870719" y="3585994"/>
                </a:lnTo>
                <a:lnTo>
                  <a:pt x="3899036" y="3551233"/>
                </a:lnTo>
                <a:lnTo>
                  <a:pt x="3926651" y="3515885"/>
                </a:lnTo>
                <a:lnTo>
                  <a:pt x="3953551" y="3479962"/>
                </a:lnTo>
                <a:lnTo>
                  <a:pt x="3979727" y="3443475"/>
                </a:lnTo>
                <a:lnTo>
                  <a:pt x="4005168" y="3406435"/>
                </a:lnTo>
                <a:lnTo>
                  <a:pt x="4029863" y="3368851"/>
                </a:lnTo>
                <a:lnTo>
                  <a:pt x="4053802" y="3330735"/>
                </a:lnTo>
                <a:lnTo>
                  <a:pt x="4076973" y="3292097"/>
                </a:lnTo>
                <a:lnTo>
                  <a:pt x="4099367" y="3252949"/>
                </a:lnTo>
                <a:lnTo>
                  <a:pt x="4120972" y="3213300"/>
                </a:lnTo>
                <a:lnTo>
                  <a:pt x="4141777" y="3173161"/>
                </a:lnTo>
                <a:lnTo>
                  <a:pt x="4161773" y="3132544"/>
                </a:lnTo>
                <a:lnTo>
                  <a:pt x="4180948" y="3091458"/>
                </a:lnTo>
                <a:lnTo>
                  <a:pt x="4199292" y="3049915"/>
                </a:lnTo>
                <a:lnTo>
                  <a:pt x="4216793" y="3007924"/>
                </a:lnTo>
                <a:lnTo>
                  <a:pt x="4233442" y="2965498"/>
                </a:lnTo>
                <a:lnTo>
                  <a:pt x="4249228" y="2922646"/>
                </a:lnTo>
                <a:lnTo>
                  <a:pt x="4264140" y="2879379"/>
                </a:lnTo>
                <a:lnTo>
                  <a:pt x="4278167" y="2835708"/>
                </a:lnTo>
                <a:lnTo>
                  <a:pt x="4291299" y="2791643"/>
                </a:lnTo>
                <a:lnTo>
                  <a:pt x="4303525" y="2747196"/>
                </a:lnTo>
                <a:lnTo>
                  <a:pt x="4314834" y="2702376"/>
                </a:lnTo>
                <a:lnTo>
                  <a:pt x="4325216" y="2657195"/>
                </a:lnTo>
                <a:lnTo>
                  <a:pt x="4334659" y="2611663"/>
                </a:lnTo>
                <a:lnTo>
                  <a:pt x="4343154" y="2565790"/>
                </a:lnTo>
                <a:lnTo>
                  <a:pt x="4350690" y="2519589"/>
                </a:lnTo>
                <a:lnTo>
                  <a:pt x="4357255" y="2473068"/>
                </a:lnTo>
                <a:lnTo>
                  <a:pt x="4362840" y="2426240"/>
                </a:lnTo>
                <a:lnTo>
                  <a:pt x="4367433" y="2379114"/>
                </a:lnTo>
                <a:lnTo>
                  <a:pt x="4371024" y="2331701"/>
                </a:lnTo>
                <a:lnTo>
                  <a:pt x="4373602" y="2284012"/>
                </a:lnTo>
                <a:lnTo>
                  <a:pt x="4375157" y="2236058"/>
                </a:lnTo>
                <a:lnTo>
                  <a:pt x="4375678" y="2187849"/>
                </a:lnTo>
                <a:lnTo>
                  <a:pt x="4375157" y="2139641"/>
                </a:lnTo>
                <a:lnTo>
                  <a:pt x="4373602" y="2091688"/>
                </a:lnTo>
                <a:lnTo>
                  <a:pt x="4371024" y="2044001"/>
                </a:lnTo>
                <a:lnTo>
                  <a:pt x="4367433" y="1996589"/>
                </a:lnTo>
                <a:lnTo>
                  <a:pt x="4362840" y="1949464"/>
                </a:lnTo>
                <a:lnTo>
                  <a:pt x="4357255" y="1902636"/>
                </a:lnTo>
                <a:lnTo>
                  <a:pt x="4350690" y="1856116"/>
                </a:lnTo>
                <a:lnTo>
                  <a:pt x="4343154" y="1809915"/>
                </a:lnTo>
                <a:lnTo>
                  <a:pt x="4334659" y="1764044"/>
                </a:lnTo>
                <a:lnTo>
                  <a:pt x="4325216" y="1718512"/>
                </a:lnTo>
                <a:lnTo>
                  <a:pt x="4314834" y="1673332"/>
                </a:lnTo>
                <a:lnTo>
                  <a:pt x="4303525" y="1628513"/>
                </a:lnTo>
                <a:lnTo>
                  <a:pt x="4291299" y="1584065"/>
                </a:lnTo>
                <a:lnTo>
                  <a:pt x="4278167" y="1540001"/>
                </a:lnTo>
                <a:lnTo>
                  <a:pt x="4264140" y="1496330"/>
                </a:lnTo>
                <a:lnTo>
                  <a:pt x="4249228" y="1453064"/>
                </a:lnTo>
                <a:lnTo>
                  <a:pt x="4233442" y="1410212"/>
                </a:lnTo>
                <a:lnTo>
                  <a:pt x="4216793" y="1367785"/>
                </a:lnTo>
                <a:lnTo>
                  <a:pt x="4199292" y="1325795"/>
                </a:lnTo>
                <a:lnTo>
                  <a:pt x="4180948" y="1284252"/>
                </a:lnTo>
                <a:lnTo>
                  <a:pt x="4161773" y="1243166"/>
                </a:lnTo>
                <a:lnTo>
                  <a:pt x="4141777" y="1202549"/>
                </a:lnTo>
                <a:lnTo>
                  <a:pt x="4120972" y="1162410"/>
                </a:lnTo>
                <a:lnTo>
                  <a:pt x="4099367" y="1122761"/>
                </a:lnTo>
                <a:lnTo>
                  <a:pt x="4076973" y="1083612"/>
                </a:lnTo>
                <a:lnTo>
                  <a:pt x="4053802" y="1044974"/>
                </a:lnTo>
                <a:lnTo>
                  <a:pt x="4029863" y="1006858"/>
                </a:lnTo>
                <a:lnTo>
                  <a:pt x="4005168" y="969274"/>
                </a:lnTo>
                <a:lnTo>
                  <a:pt x="3979727" y="932233"/>
                </a:lnTo>
                <a:lnTo>
                  <a:pt x="3953551" y="895746"/>
                </a:lnTo>
                <a:lnTo>
                  <a:pt x="3926651" y="859823"/>
                </a:lnTo>
                <a:lnTo>
                  <a:pt x="3899036" y="824475"/>
                </a:lnTo>
                <a:lnTo>
                  <a:pt x="3870719" y="789712"/>
                </a:lnTo>
                <a:lnTo>
                  <a:pt x="3841708" y="755547"/>
                </a:lnTo>
                <a:lnTo>
                  <a:pt x="3812017" y="721988"/>
                </a:lnTo>
                <a:lnTo>
                  <a:pt x="3781654" y="689047"/>
                </a:lnTo>
                <a:lnTo>
                  <a:pt x="3750630" y="656734"/>
                </a:lnTo>
                <a:lnTo>
                  <a:pt x="3718957" y="625060"/>
                </a:lnTo>
                <a:lnTo>
                  <a:pt x="3686644" y="594036"/>
                </a:lnTo>
                <a:lnTo>
                  <a:pt x="3653704" y="563673"/>
                </a:lnTo>
                <a:lnTo>
                  <a:pt x="3620145" y="533980"/>
                </a:lnTo>
                <a:lnTo>
                  <a:pt x="3585980" y="504970"/>
                </a:lnTo>
                <a:lnTo>
                  <a:pt x="3551218" y="476652"/>
                </a:lnTo>
                <a:lnTo>
                  <a:pt x="3515870" y="449037"/>
                </a:lnTo>
                <a:lnTo>
                  <a:pt x="3479947" y="422136"/>
                </a:lnTo>
                <a:lnTo>
                  <a:pt x="3443460" y="395959"/>
                </a:lnTo>
                <a:lnTo>
                  <a:pt x="3406420" y="370518"/>
                </a:lnTo>
                <a:lnTo>
                  <a:pt x="3368836" y="345822"/>
                </a:lnTo>
                <a:lnTo>
                  <a:pt x="3330720" y="321883"/>
                </a:lnTo>
                <a:lnTo>
                  <a:pt x="3292082" y="298711"/>
                </a:lnTo>
                <a:lnTo>
                  <a:pt x="3252934" y="276317"/>
                </a:lnTo>
                <a:lnTo>
                  <a:pt x="3213285" y="254712"/>
                </a:lnTo>
                <a:lnTo>
                  <a:pt x="3173146" y="233906"/>
                </a:lnTo>
                <a:lnTo>
                  <a:pt x="3132529" y="213910"/>
                </a:lnTo>
                <a:lnTo>
                  <a:pt x="3091443" y="194735"/>
                </a:lnTo>
                <a:lnTo>
                  <a:pt x="3049900" y="176390"/>
                </a:lnTo>
                <a:lnTo>
                  <a:pt x="3007910" y="158888"/>
                </a:lnTo>
                <a:lnTo>
                  <a:pt x="2965483" y="142239"/>
                </a:lnTo>
                <a:lnTo>
                  <a:pt x="2922631" y="126452"/>
                </a:lnTo>
                <a:lnTo>
                  <a:pt x="2879364" y="111540"/>
                </a:lnTo>
                <a:lnTo>
                  <a:pt x="2835693" y="97513"/>
                </a:lnTo>
                <a:lnTo>
                  <a:pt x="2791629" y="84381"/>
                </a:lnTo>
                <a:lnTo>
                  <a:pt x="2747182" y="72154"/>
                </a:lnTo>
                <a:lnTo>
                  <a:pt x="2702362" y="60845"/>
                </a:lnTo>
                <a:lnTo>
                  <a:pt x="2657181" y="50463"/>
                </a:lnTo>
                <a:lnTo>
                  <a:pt x="2611649" y="41019"/>
                </a:lnTo>
                <a:lnTo>
                  <a:pt x="2565777" y="32524"/>
                </a:lnTo>
                <a:lnTo>
                  <a:pt x="2519576" y="24988"/>
                </a:lnTo>
                <a:lnTo>
                  <a:pt x="2473056" y="18423"/>
                </a:lnTo>
                <a:lnTo>
                  <a:pt x="2426228" y="12838"/>
                </a:lnTo>
                <a:lnTo>
                  <a:pt x="2379102" y="8245"/>
                </a:lnTo>
                <a:lnTo>
                  <a:pt x="2331690" y="4653"/>
                </a:lnTo>
                <a:lnTo>
                  <a:pt x="2284001" y="2075"/>
                </a:lnTo>
                <a:lnTo>
                  <a:pt x="2236047" y="520"/>
                </a:lnTo>
                <a:lnTo>
                  <a:pt x="218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F5819FF-2D5F-47BE-AD26-FB2043DBAFDF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87D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538;p28" descr="offset_comp_267026.jpg">
            <a:extLst>
              <a:ext uri="{FF2B5EF4-FFF2-40B4-BE49-F238E27FC236}">
                <a16:creationId xmlns:a16="http://schemas.microsoft.com/office/drawing/2014/main" id="{F870392B-15A0-4162-BA13-379F51EDFD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074" t="1581" r="22771" b="6490"/>
          <a:stretch/>
        </p:blipFill>
        <p:spPr>
          <a:xfrm>
            <a:off x="8478847" y="1293128"/>
            <a:ext cx="3016004" cy="49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0788C50A-41A8-9173-7C18-A6F05632212D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A3B1AF5-9F41-5835-F97D-F4C20047ED73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i="1" spc="-67" dirty="0">
                <a:solidFill>
                  <a:srgbClr val="87D1E6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i="1" dirty="0">
              <a:solidFill>
                <a:srgbClr val="87D1E6"/>
              </a:solidFill>
              <a:latin typeface="Rawson Pro"/>
              <a:cs typeface="Rawson Pro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3DAC7C-037F-8862-BE0B-A8F5F4C316CB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40" y="5801873"/>
            <a:ext cx="10739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2012716" y="296862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296576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2012716" y="3044242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6017718"/>
            <a:ext cx="153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3067677" y="6009539"/>
            <a:ext cx="132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3186123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0263527-54C9-4663-BD6E-3383CD2E204D}"/>
              </a:ext>
            </a:extLst>
          </p:cNvPr>
          <p:cNvSpPr txBox="1"/>
          <p:nvPr/>
        </p:nvSpPr>
        <p:spPr>
          <a:xfrm>
            <a:off x="2012716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E0E0C9-946A-496B-B8E1-118E422B494C}"/>
              </a:ext>
            </a:extLst>
          </p:cNvPr>
          <p:cNvSpPr txBox="1"/>
          <p:nvPr/>
        </p:nvSpPr>
        <p:spPr>
          <a:xfrm>
            <a:off x="4648972" y="2605115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CB32B40-79AC-434D-8AC3-BFC095B7E381}"/>
              </a:ext>
            </a:extLst>
          </p:cNvPr>
          <p:cNvSpPr/>
          <p:nvPr/>
        </p:nvSpPr>
        <p:spPr>
          <a:xfrm>
            <a:off x="4638819" y="296576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DE6EFA3-292C-4591-B035-13FE490612FD}"/>
              </a:ext>
            </a:extLst>
          </p:cNvPr>
          <p:cNvCxnSpPr>
            <a:cxnSpLocks/>
          </p:cNvCxnSpPr>
          <p:nvPr/>
        </p:nvCxnSpPr>
        <p:spPr>
          <a:xfrm flipH="1" flipV="1">
            <a:off x="2012717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641B8AF-CEA0-4896-977D-79AD58CD578F}"/>
              </a:ext>
            </a:extLst>
          </p:cNvPr>
          <p:cNvCxnSpPr>
            <a:cxnSpLocks/>
          </p:cNvCxnSpPr>
          <p:nvPr/>
        </p:nvCxnSpPr>
        <p:spPr>
          <a:xfrm flipH="1" flipV="1">
            <a:off x="4638819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3FAA5-071F-4CF5-AE3F-A7E68F46CA91}"/>
              </a:ext>
            </a:extLst>
          </p:cNvPr>
          <p:cNvSpPr/>
          <p:nvPr/>
        </p:nvSpPr>
        <p:spPr>
          <a:xfrm>
            <a:off x="4648972" y="3044242"/>
            <a:ext cx="1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Início de setembro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1423C24-E8B4-46EC-A34E-E01F679C2F4B}"/>
              </a:ext>
            </a:extLst>
          </p:cNvPr>
          <p:cNvSpPr/>
          <p:nvPr/>
        </p:nvSpPr>
        <p:spPr>
          <a:xfrm>
            <a:off x="2013506" y="3565957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386FAAF-3A66-4F65-B7E7-DCDF3B16B4A3}"/>
              </a:ext>
            </a:extLst>
          </p:cNvPr>
          <p:cNvSpPr/>
          <p:nvPr/>
        </p:nvSpPr>
        <p:spPr>
          <a:xfrm>
            <a:off x="828678" y="3563099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010BD5-9573-4708-91E5-F4F58027B6A1}"/>
              </a:ext>
            </a:extLst>
          </p:cNvPr>
          <p:cNvSpPr/>
          <p:nvPr/>
        </p:nvSpPr>
        <p:spPr>
          <a:xfrm>
            <a:off x="2013506" y="3738882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C48D026-B994-4770-A832-1B34E07399B2}"/>
              </a:ext>
            </a:extLst>
          </p:cNvPr>
          <p:cNvSpPr/>
          <p:nvPr/>
        </p:nvSpPr>
        <p:spPr>
          <a:xfrm>
            <a:off x="4639609" y="3563098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A0B5EC2-EF2D-4E43-A655-FA78F8BDDCA2}"/>
              </a:ext>
            </a:extLst>
          </p:cNvPr>
          <p:cNvSpPr/>
          <p:nvPr/>
        </p:nvSpPr>
        <p:spPr>
          <a:xfrm>
            <a:off x="4649762" y="3740909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AB29D07-D9E3-4529-A193-774CC8E0EAA1}"/>
              </a:ext>
            </a:extLst>
          </p:cNvPr>
          <p:cNvSpPr/>
          <p:nvPr/>
        </p:nvSpPr>
        <p:spPr>
          <a:xfrm>
            <a:off x="2012716" y="436015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9FB02D-FB95-4D13-9C01-ACB13B5ED43F}"/>
              </a:ext>
            </a:extLst>
          </p:cNvPr>
          <p:cNvSpPr/>
          <p:nvPr/>
        </p:nvSpPr>
        <p:spPr>
          <a:xfrm>
            <a:off x="827888" y="435729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F36D106-F02C-433D-9833-F9E5C86E1E7D}"/>
              </a:ext>
            </a:extLst>
          </p:cNvPr>
          <p:cNvSpPr/>
          <p:nvPr/>
        </p:nvSpPr>
        <p:spPr>
          <a:xfrm>
            <a:off x="2012716" y="4435772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E8077570-CB3B-4460-A49B-7ACF0B4A6F69}"/>
              </a:ext>
            </a:extLst>
          </p:cNvPr>
          <p:cNvSpPr/>
          <p:nvPr/>
        </p:nvSpPr>
        <p:spPr>
          <a:xfrm>
            <a:off x="4638819" y="435729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B3A1BD0-65F6-471A-87E7-9C4149C4B3A8}"/>
              </a:ext>
            </a:extLst>
          </p:cNvPr>
          <p:cNvSpPr/>
          <p:nvPr/>
        </p:nvSpPr>
        <p:spPr>
          <a:xfrm>
            <a:off x="4648972" y="4479047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27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629495C-8461-4E51-9940-AC056700B646}"/>
              </a:ext>
            </a:extLst>
          </p:cNvPr>
          <p:cNvSpPr/>
          <p:nvPr/>
        </p:nvSpPr>
        <p:spPr>
          <a:xfrm>
            <a:off x="7748470" y="299375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2088A76-9E0A-41BD-90AD-6C7D7B8C6AA2}"/>
              </a:ext>
            </a:extLst>
          </p:cNvPr>
          <p:cNvSpPr/>
          <p:nvPr/>
        </p:nvSpPr>
        <p:spPr>
          <a:xfrm>
            <a:off x="6559638" y="299089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09C0C60-38FD-4E6A-974B-C7B3AAF04C25}"/>
              </a:ext>
            </a:extLst>
          </p:cNvPr>
          <p:cNvSpPr/>
          <p:nvPr/>
        </p:nvSpPr>
        <p:spPr>
          <a:xfrm>
            <a:off x="7748470" y="3127921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4AB8BA8-363E-430D-9087-B2E0EBA86575}"/>
              </a:ext>
            </a:extLst>
          </p:cNvPr>
          <p:cNvSpPr txBox="1"/>
          <p:nvPr/>
        </p:nvSpPr>
        <p:spPr>
          <a:xfrm>
            <a:off x="7748470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2974A80-4944-445C-9F2B-B0AB29DC9B95}"/>
              </a:ext>
            </a:extLst>
          </p:cNvPr>
          <p:cNvSpPr txBox="1"/>
          <p:nvPr/>
        </p:nvSpPr>
        <p:spPr>
          <a:xfrm>
            <a:off x="10384726" y="2630238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D34E7A9-B764-4E10-BD40-771D5CED76C8}"/>
              </a:ext>
            </a:extLst>
          </p:cNvPr>
          <p:cNvSpPr/>
          <p:nvPr/>
        </p:nvSpPr>
        <p:spPr>
          <a:xfrm>
            <a:off x="10374573" y="299089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6A91BD8-4D22-4A6E-A45E-604D80296988}"/>
              </a:ext>
            </a:extLst>
          </p:cNvPr>
          <p:cNvCxnSpPr>
            <a:cxnSpLocks/>
          </p:cNvCxnSpPr>
          <p:nvPr/>
        </p:nvCxnSpPr>
        <p:spPr>
          <a:xfrm flipH="1" flipV="1">
            <a:off x="7748471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963B523-E89B-47DA-B1D7-EB5DA3EB5BA4}"/>
              </a:ext>
            </a:extLst>
          </p:cNvPr>
          <p:cNvCxnSpPr>
            <a:cxnSpLocks/>
          </p:cNvCxnSpPr>
          <p:nvPr/>
        </p:nvCxnSpPr>
        <p:spPr>
          <a:xfrm flipH="1" flipV="1">
            <a:off x="10374573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FB38F33F-A13A-4E58-8669-E6BA0F170ACD}"/>
              </a:ext>
            </a:extLst>
          </p:cNvPr>
          <p:cNvSpPr/>
          <p:nvPr/>
        </p:nvSpPr>
        <p:spPr>
          <a:xfrm>
            <a:off x="10384726" y="3069365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65C21D2-B077-4F5A-9020-B8AAFD5EC20C}"/>
              </a:ext>
            </a:extLst>
          </p:cNvPr>
          <p:cNvSpPr/>
          <p:nvPr/>
        </p:nvSpPr>
        <p:spPr>
          <a:xfrm>
            <a:off x="7749260" y="3591080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9692B0D-63E3-4A60-918A-CD425DE9748B}"/>
              </a:ext>
            </a:extLst>
          </p:cNvPr>
          <p:cNvSpPr/>
          <p:nvPr/>
        </p:nvSpPr>
        <p:spPr>
          <a:xfrm>
            <a:off x="6564432" y="3588222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7B34D416-8057-412A-A96D-361379EB3279}"/>
              </a:ext>
            </a:extLst>
          </p:cNvPr>
          <p:cNvSpPr/>
          <p:nvPr/>
        </p:nvSpPr>
        <p:spPr>
          <a:xfrm>
            <a:off x="7749260" y="3753754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26467E70-6C81-4434-A7B9-B90CD363AB42}"/>
              </a:ext>
            </a:extLst>
          </p:cNvPr>
          <p:cNvSpPr/>
          <p:nvPr/>
        </p:nvSpPr>
        <p:spPr>
          <a:xfrm>
            <a:off x="10375363" y="3588221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983D33E-3F7B-4647-B6A2-64B09C705DF6}"/>
              </a:ext>
            </a:extLst>
          </p:cNvPr>
          <p:cNvSpPr/>
          <p:nvPr/>
        </p:nvSpPr>
        <p:spPr>
          <a:xfrm>
            <a:off x="10385516" y="3811423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C861B5F6-8172-4974-A2F5-2D3BFA5D8633}"/>
              </a:ext>
            </a:extLst>
          </p:cNvPr>
          <p:cNvSpPr/>
          <p:nvPr/>
        </p:nvSpPr>
        <p:spPr>
          <a:xfrm>
            <a:off x="7748470" y="438528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6F68791-DA5F-4FA0-87AE-418722795556}"/>
              </a:ext>
            </a:extLst>
          </p:cNvPr>
          <p:cNvSpPr/>
          <p:nvPr/>
        </p:nvSpPr>
        <p:spPr>
          <a:xfrm>
            <a:off x="6563642" y="438242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69C51E9D-F1CE-4B5A-A77B-8DE407FA9D6B}"/>
              </a:ext>
            </a:extLst>
          </p:cNvPr>
          <p:cNvSpPr/>
          <p:nvPr/>
        </p:nvSpPr>
        <p:spPr>
          <a:xfrm>
            <a:off x="7748470" y="4438529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5ABD1956-FCD6-498D-A783-3A0941388484}"/>
              </a:ext>
            </a:extLst>
          </p:cNvPr>
          <p:cNvSpPr/>
          <p:nvPr/>
        </p:nvSpPr>
        <p:spPr>
          <a:xfrm>
            <a:off x="10374573" y="438242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978D05B-8C51-4598-AB23-46335BBE5C08}"/>
              </a:ext>
            </a:extLst>
          </p:cNvPr>
          <p:cNvSpPr/>
          <p:nvPr/>
        </p:nvSpPr>
        <p:spPr>
          <a:xfrm>
            <a:off x="10384726" y="4504170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C480C943-E339-46FF-B12A-84DA2200B20B}"/>
              </a:ext>
            </a:extLst>
          </p:cNvPr>
          <p:cNvSpPr/>
          <p:nvPr/>
        </p:nvSpPr>
        <p:spPr>
          <a:xfrm>
            <a:off x="2012977" y="4959192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D32FD2C9-1441-4BBC-A238-4FF71C30AA56}"/>
              </a:ext>
            </a:extLst>
          </p:cNvPr>
          <p:cNvSpPr/>
          <p:nvPr/>
        </p:nvSpPr>
        <p:spPr>
          <a:xfrm>
            <a:off x="828149" y="495633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B119A0D-B230-4660-9930-33E4F5DE9C6C}"/>
              </a:ext>
            </a:extLst>
          </p:cNvPr>
          <p:cNvSpPr/>
          <p:nvPr/>
        </p:nvSpPr>
        <p:spPr>
          <a:xfrm>
            <a:off x="2012977" y="5034807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1525F017-E512-4F30-9B4E-6144AB104AB7}"/>
              </a:ext>
            </a:extLst>
          </p:cNvPr>
          <p:cNvSpPr/>
          <p:nvPr/>
        </p:nvSpPr>
        <p:spPr>
          <a:xfrm>
            <a:off x="4639080" y="4956333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E5240913-EBFC-4CA8-8D1B-F00DAF34AA10}"/>
              </a:ext>
            </a:extLst>
          </p:cNvPr>
          <p:cNvSpPr/>
          <p:nvPr/>
        </p:nvSpPr>
        <p:spPr>
          <a:xfrm>
            <a:off x="4649233" y="5078082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EE32F75-B792-4201-AC3A-C538180BA637}"/>
              </a:ext>
            </a:extLst>
          </p:cNvPr>
          <p:cNvSpPr txBox="1"/>
          <p:nvPr/>
        </p:nvSpPr>
        <p:spPr>
          <a:xfrm>
            <a:off x="827887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B90A3C2-048A-45B8-871C-DAD217B72317}"/>
              </a:ext>
            </a:extLst>
          </p:cNvPr>
          <p:cNvCxnSpPr>
            <a:cxnSpLocks/>
          </p:cNvCxnSpPr>
          <p:nvPr/>
        </p:nvCxnSpPr>
        <p:spPr>
          <a:xfrm flipH="1" flipV="1">
            <a:off x="827888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3514A93-2A25-42C4-9E37-FE5EA09D91A8}"/>
              </a:ext>
            </a:extLst>
          </p:cNvPr>
          <p:cNvSpPr txBox="1"/>
          <p:nvPr/>
        </p:nvSpPr>
        <p:spPr>
          <a:xfrm>
            <a:off x="6559637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F4C2FF63-68FB-4293-851F-7BC3F4D1A5AF}"/>
              </a:ext>
            </a:extLst>
          </p:cNvPr>
          <p:cNvCxnSpPr>
            <a:cxnSpLocks/>
          </p:cNvCxnSpPr>
          <p:nvPr/>
        </p:nvCxnSpPr>
        <p:spPr>
          <a:xfrm flipH="1" flipV="1">
            <a:off x="6559638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B40464D-ACC0-4FC6-8B90-9B8E891A4E42}"/>
              </a:ext>
            </a:extLst>
          </p:cNvPr>
          <p:cNvSpPr txBox="1"/>
          <p:nvPr/>
        </p:nvSpPr>
        <p:spPr>
          <a:xfrm>
            <a:off x="5743575" y="5997985"/>
            <a:ext cx="1240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863A5C4-051D-4A17-AF4A-5317E0CC8B33}"/>
              </a:ext>
            </a:extLst>
          </p:cNvPr>
          <p:cNvCxnSpPr/>
          <p:nvPr/>
        </p:nvCxnSpPr>
        <p:spPr>
          <a:xfrm>
            <a:off x="5862021" y="579031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329C9B-E642-9B47-0788-3C04174591C7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AB82880-B87E-1E04-BE6C-420A93FFF0A1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68" name="Este é um exemplo de página de transição.">
            <a:extLst>
              <a:ext uri="{FF2B5EF4-FFF2-40B4-BE49-F238E27FC236}">
                <a16:creationId xmlns:a16="http://schemas.microsoft.com/office/drawing/2014/main" id="{A7A8F15E-AB53-E59F-19DD-6381072E28E8}"/>
              </a:ext>
            </a:extLst>
          </p:cNvPr>
          <p:cNvSpPr txBox="1"/>
          <p:nvPr/>
        </p:nvSpPr>
        <p:spPr>
          <a:xfrm>
            <a:off x="0" y="7230512"/>
            <a:ext cx="798295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em blocos e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0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39" y="5302895"/>
            <a:ext cx="10605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827888" y="3873755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326073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2018/2019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83690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C47BD8-047C-4CF3-AB2D-E7C7B4A1C5C8}"/>
              </a:ext>
            </a:extLst>
          </p:cNvPr>
          <p:cNvSpPr/>
          <p:nvPr/>
        </p:nvSpPr>
        <p:spPr>
          <a:xfrm>
            <a:off x="2119323" y="3863764"/>
            <a:ext cx="1160250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E59445C-A912-4B13-ADDB-CDB11D50D98C}"/>
              </a:ext>
            </a:extLst>
          </p:cNvPr>
          <p:cNvSpPr/>
          <p:nvPr/>
        </p:nvSpPr>
        <p:spPr>
          <a:xfrm>
            <a:off x="2119323" y="3260590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945E71-1FFF-48BD-827F-F54DA45F6230}"/>
              </a:ext>
            </a:extLst>
          </p:cNvPr>
          <p:cNvSpPr/>
          <p:nvPr/>
        </p:nvSpPr>
        <p:spPr>
          <a:xfrm>
            <a:off x="3526545" y="386376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C9C48CD-A2DF-4951-B397-B2B2A277FB97}"/>
              </a:ext>
            </a:extLst>
          </p:cNvPr>
          <p:cNvSpPr/>
          <p:nvPr/>
        </p:nvSpPr>
        <p:spPr>
          <a:xfrm>
            <a:off x="3526545" y="3250747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1º Trimestre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02F588-A2D5-47CE-87A8-883A2A633950}"/>
              </a:ext>
            </a:extLst>
          </p:cNvPr>
          <p:cNvSpPr/>
          <p:nvPr/>
        </p:nvSpPr>
        <p:spPr>
          <a:xfrm>
            <a:off x="3535558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27DAC7-5E11-4B26-AE89-9497EF2CDE40}"/>
              </a:ext>
            </a:extLst>
          </p:cNvPr>
          <p:cNvSpPr/>
          <p:nvPr/>
        </p:nvSpPr>
        <p:spPr>
          <a:xfrm>
            <a:off x="4881729" y="3881736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C1CE3E8-3CA3-4C5D-879A-141EE8CDCC98}"/>
              </a:ext>
            </a:extLst>
          </p:cNvPr>
          <p:cNvSpPr/>
          <p:nvPr/>
        </p:nvSpPr>
        <p:spPr>
          <a:xfrm>
            <a:off x="4881729" y="3268719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2º Trimestre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5FB973-7774-40B6-B8E3-11457E033319}"/>
              </a:ext>
            </a:extLst>
          </p:cNvPr>
          <p:cNvSpPr/>
          <p:nvPr/>
        </p:nvSpPr>
        <p:spPr>
          <a:xfrm>
            <a:off x="6225202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4D764A-8103-4D39-8C9D-36A507CB1D70}"/>
              </a:ext>
            </a:extLst>
          </p:cNvPr>
          <p:cNvSpPr/>
          <p:nvPr/>
        </p:nvSpPr>
        <p:spPr>
          <a:xfrm>
            <a:off x="6225202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3º Trimestre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3CB9E1-2006-483A-8AB9-4283564DBC4B}"/>
              </a:ext>
            </a:extLst>
          </p:cNvPr>
          <p:cNvSpPr/>
          <p:nvPr/>
        </p:nvSpPr>
        <p:spPr>
          <a:xfrm>
            <a:off x="7626868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69A12AB-B4E6-4810-8E5B-63E0DF70DA4D}"/>
              </a:ext>
            </a:extLst>
          </p:cNvPr>
          <p:cNvSpPr/>
          <p:nvPr/>
        </p:nvSpPr>
        <p:spPr>
          <a:xfrm>
            <a:off x="7626868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4º Trimestre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A3B6787-C187-48FE-A7D0-92044CE220D6}"/>
              </a:ext>
            </a:extLst>
          </p:cNvPr>
          <p:cNvSpPr/>
          <p:nvPr/>
        </p:nvSpPr>
        <p:spPr>
          <a:xfrm>
            <a:off x="7627172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C5DDFB3-9F96-4BFB-990F-AE03899D3FCA}"/>
              </a:ext>
            </a:extLst>
          </p:cNvPr>
          <p:cNvSpPr/>
          <p:nvPr/>
        </p:nvSpPr>
        <p:spPr>
          <a:xfrm>
            <a:off x="8923859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F6D3ABF-E8D7-4388-92DC-088C5C9A3FC0}"/>
              </a:ext>
            </a:extLst>
          </p:cNvPr>
          <p:cNvSpPr/>
          <p:nvPr/>
        </p:nvSpPr>
        <p:spPr>
          <a:xfrm>
            <a:off x="8923859" y="324459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C58B41-47FE-4B6D-90C2-C96FB975142D}"/>
              </a:ext>
            </a:extLst>
          </p:cNvPr>
          <p:cNvSpPr/>
          <p:nvPr/>
        </p:nvSpPr>
        <p:spPr>
          <a:xfrm>
            <a:off x="8924163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64537E-21A6-4CA0-9187-6BF83CA1F128}"/>
              </a:ext>
            </a:extLst>
          </p:cNvPr>
          <p:cNvSpPr/>
          <p:nvPr/>
        </p:nvSpPr>
        <p:spPr>
          <a:xfrm>
            <a:off x="10262845" y="385134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C03D450-3DB6-4D0C-816A-B52344922EB1}"/>
              </a:ext>
            </a:extLst>
          </p:cNvPr>
          <p:cNvSpPr/>
          <p:nvPr/>
        </p:nvSpPr>
        <p:spPr>
          <a:xfrm>
            <a:off x="10262845" y="3238327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502C0D4-A714-4D71-8027-B9AF235BB621}"/>
              </a:ext>
            </a:extLst>
          </p:cNvPr>
          <p:cNvSpPr/>
          <p:nvPr/>
        </p:nvSpPr>
        <p:spPr>
          <a:xfrm>
            <a:off x="10263149" y="4064356"/>
            <a:ext cx="1172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7F4B9B8-048B-4151-86F9-B78AD811E217}"/>
              </a:ext>
            </a:extLst>
          </p:cNvPr>
          <p:cNvSpPr/>
          <p:nvPr/>
        </p:nvSpPr>
        <p:spPr>
          <a:xfrm>
            <a:off x="4905813" y="3927358"/>
            <a:ext cx="1079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D094B1-251B-45C8-ABF5-C64352BA92CF}"/>
              </a:ext>
            </a:extLst>
          </p:cNvPr>
          <p:cNvSpPr txBox="1"/>
          <p:nvPr/>
        </p:nvSpPr>
        <p:spPr>
          <a:xfrm>
            <a:off x="6343717" y="6488293"/>
            <a:ext cx="5160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Rawson" panose="00000500000000000000" pitchFamily="50" charset="0"/>
              </a:rPr>
              <a:t>*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.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E3737E-F2B7-4513-8B0C-22EA969A0E58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5518740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2000876" y="5510561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2119323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4133388-DE11-41F7-B1CD-3104F47DF11F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A29903-4A51-498A-8615-76F90371D549}"/>
              </a:ext>
            </a:extLst>
          </p:cNvPr>
          <p:cNvCxnSpPr>
            <a:cxnSpLocks/>
          </p:cNvCxnSpPr>
          <p:nvPr/>
        </p:nvCxnSpPr>
        <p:spPr>
          <a:xfrm flipH="1" flipV="1">
            <a:off x="8191021" y="3101182"/>
            <a:ext cx="1" cy="145439"/>
          </a:xfrm>
          <a:prstGeom prst="line">
            <a:avLst/>
          </a:prstGeom>
          <a:ln>
            <a:solidFill>
              <a:srgbClr val="87D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EA5F6AA-7F27-4B10-8B83-FD2FF6AFBA1D}"/>
              </a:ext>
            </a:extLst>
          </p:cNvPr>
          <p:cNvSpPr txBox="1"/>
          <p:nvPr/>
        </p:nvSpPr>
        <p:spPr>
          <a:xfrm>
            <a:off x="5766736" y="2836699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2021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5928950-7771-4BE4-8639-2D64B537C5E5}"/>
              </a:ext>
            </a:extLst>
          </p:cNvPr>
          <p:cNvCxnSpPr>
            <a:cxnSpLocks/>
          </p:cNvCxnSpPr>
          <p:nvPr/>
        </p:nvCxnSpPr>
        <p:spPr>
          <a:xfrm flipH="1" flipV="1">
            <a:off x="4090069" y="3101317"/>
            <a:ext cx="1" cy="145439"/>
          </a:xfrm>
          <a:prstGeom prst="line">
            <a:avLst/>
          </a:prstGeom>
          <a:ln>
            <a:solidFill>
              <a:srgbClr val="87D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C681054-0995-4DC7-9C22-91A1B38FF620}"/>
              </a:ext>
            </a:extLst>
          </p:cNvPr>
          <p:cNvCxnSpPr/>
          <p:nvPr/>
        </p:nvCxnSpPr>
        <p:spPr>
          <a:xfrm>
            <a:off x="4090069" y="3101182"/>
            <a:ext cx="4100324" cy="0"/>
          </a:xfrm>
          <a:prstGeom prst="line">
            <a:avLst/>
          </a:prstGeom>
          <a:ln>
            <a:solidFill>
              <a:srgbClr val="87D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7AA085-34A1-1CE2-AFB2-E8AE1CC6E275}"/>
              </a:ext>
            </a:extLst>
          </p:cNvPr>
          <p:cNvSpPr/>
          <p:nvPr/>
        </p:nvSpPr>
        <p:spPr>
          <a:xfrm>
            <a:off x="213674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9357AB6-6830-9426-6283-8C007AF6749F}"/>
              </a:ext>
            </a:extLst>
          </p:cNvPr>
          <p:cNvSpPr/>
          <p:nvPr/>
        </p:nvSpPr>
        <p:spPr>
          <a:xfrm>
            <a:off x="6226482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" name="Este é um exemplo de página de transição.">
            <a:extLst>
              <a:ext uri="{FF2B5EF4-FFF2-40B4-BE49-F238E27FC236}">
                <a16:creationId xmlns:a16="http://schemas.microsoft.com/office/drawing/2014/main" id="{66344E91-B944-E695-712C-FCE57DDA0647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5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74D891B-B87A-4FF2-BB5A-0D290300AC49}"/>
              </a:ext>
            </a:extLst>
          </p:cNvPr>
          <p:cNvCxnSpPr>
            <a:cxnSpLocks/>
          </p:cNvCxnSpPr>
          <p:nvPr/>
        </p:nvCxnSpPr>
        <p:spPr>
          <a:xfrm flipH="1">
            <a:off x="469232" y="4111769"/>
            <a:ext cx="10929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5D0E6D-A3B2-7052-BD40-C9BF0545C000}"/>
              </a:ext>
            </a:extLst>
          </p:cNvPr>
          <p:cNvSpPr txBox="1"/>
          <p:nvPr/>
        </p:nvSpPr>
        <p:spPr>
          <a:xfrm>
            <a:off x="681108" y="4327614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22CD06-3EE9-2AD9-1CAF-D78D2639C816}"/>
              </a:ext>
            </a:extLst>
          </p:cNvPr>
          <p:cNvSpPr txBox="1"/>
          <p:nvPr/>
        </p:nvSpPr>
        <p:spPr>
          <a:xfrm>
            <a:off x="196340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5AC8A2-B679-5E67-3043-016031D90B14}"/>
              </a:ext>
            </a:extLst>
          </p:cNvPr>
          <p:cNvCxnSpPr>
            <a:cxnSpLocks/>
          </p:cNvCxnSpPr>
          <p:nvPr/>
        </p:nvCxnSpPr>
        <p:spPr>
          <a:xfrm>
            <a:off x="806748" y="3789947"/>
            <a:ext cx="0" cy="51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CD6C71-63A6-6C1F-D817-6CD9AD39920A}"/>
              </a:ext>
            </a:extLst>
          </p:cNvPr>
          <p:cNvCxnSpPr/>
          <p:nvPr/>
        </p:nvCxnSpPr>
        <p:spPr>
          <a:xfrm>
            <a:off x="208185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AD43E-A030-88F4-699A-DC75E3FFBEBD}"/>
              </a:ext>
            </a:extLst>
          </p:cNvPr>
          <p:cNvSpPr txBox="1"/>
          <p:nvPr/>
        </p:nvSpPr>
        <p:spPr>
          <a:xfrm>
            <a:off x="309045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85E3E7-D677-8A96-F3EE-7B6357D23D3E}"/>
              </a:ext>
            </a:extLst>
          </p:cNvPr>
          <p:cNvCxnSpPr/>
          <p:nvPr/>
        </p:nvCxnSpPr>
        <p:spPr>
          <a:xfrm>
            <a:off x="320890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65767-5EF7-26BE-4C92-F9BB7D40A659}"/>
              </a:ext>
            </a:extLst>
          </p:cNvPr>
          <p:cNvSpPr txBox="1"/>
          <p:nvPr/>
        </p:nvSpPr>
        <p:spPr>
          <a:xfrm>
            <a:off x="4217500" y="434434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46F4DC-2809-3ADB-6AA9-B9FE51DE44E1}"/>
              </a:ext>
            </a:extLst>
          </p:cNvPr>
          <p:cNvCxnSpPr/>
          <p:nvPr/>
        </p:nvCxnSpPr>
        <p:spPr>
          <a:xfrm>
            <a:off x="4335947" y="413668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B8541E-299B-B311-8EE1-6A62C644816A}"/>
              </a:ext>
            </a:extLst>
          </p:cNvPr>
          <p:cNvSpPr txBox="1"/>
          <p:nvPr/>
        </p:nvSpPr>
        <p:spPr>
          <a:xfrm>
            <a:off x="534454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79CE55-651B-CC8A-6515-145E77455250}"/>
              </a:ext>
            </a:extLst>
          </p:cNvPr>
          <p:cNvCxnSpPr/>
          <p:nvPr/>
        </p:nvCxnSpPr>
        <p:spPr>
          <a:xfrm>
            <a:off x="546299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4DCF08-09E7-0F2E-4987-73F575FFDD8A}"/>
              </a:ext>
            </a:extLst>
          </p:cNvPr>
          <p:cNvSpPr txBox="1"/>
          <p:nvPr/>
        </p:nvSpPr>
        <p:spPr>
          <a:xfrm>
            <a:off x="647159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667247-14B2-0897-5BD1-876B2CBC84CA}"/>
              </a:ext>
            </a:extLst>
          </p:cNvPr>
          <p:cNvCxnSpPr/>
          <p:nvPr/>
        </p:nvCxnSpPr>
        <p:spPr>
          <a:xfrm>
            <a:off x="659004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412888-82D6-9616-B4FE-641FDD13D27E}"/>
              </a:ext>
            </a:extLst>
          </p:cNvPr>
          <p:cNvSpPr txBox="1"/>
          <p:nvPr/>
        </p:nvSpPr>
        <p:spPr>
          <a:xfrm>
            <a:off x="7598640" y="4332316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8C9E4D-5435-DC0A-E945-1433E7552B66}"/>
              </a:ext>
            </a:extLst>
          </p:cNvPr>
          <p:cNvCxnSpPr/>
          <p:nvPr/>
        </p:nvCxnSpPr>
        <p:spPr>
          <a:xfrm>
            <a:off x="7717087" y="4124650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6EE769-0BA3-BB9A-64E5-A3DE5D4D8E5A}"/>
              </a:ext>
            </a:extLst>
          </p:cNvPr>
          <p:cNvSpPr txBox="1"/>
          <p:nvPr/>
        </p:nvSpPr>
        <p:spPr>
          <a:xfrm>
            <a:off x="8618334" y="4331689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540AB6-3752-B2AB-78D8-07FF8B984E28}"/>
              </a:ext>
            </a:extLst>
          </p:cNvPr>
          <p:cNvCxnSpPr>
            <a:cxnSpLocks/>
          </p:cNvCxnSpPr>
          <p:nvPr/>
        </p:nvCxnSpPr>
        <p:spPr>
          <a:xfrm>
            <a:off x="8736781" y="3789947"/>
            <a:ext cx="0" cy="52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5FC1D3-F2C3-E37E-F901-AB3A6240C8A2}"/>
              </a:ext>
            </a:extLst>
          </p:cNvPr>
          <p:cNvSpPr txBox="1"/>
          <p:nvPr/>
        </p:nvSpPr>
        <p:spPr>
          <a:xfrm>
            <a:off x="9745381" y="433986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7FAE819-0358-FC66-ACCA-61E975BB8F71}"/>
              </a:ext>
            </a:extLst>
          </p:cNvPr>
          <p:cNvCxnSpPr/>
          <p:nvPr/>
        </p:nvCxnSpPr>
        <p:spPr>
          <a:xfrm>
            <a:off x="9863828" y="413220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62E5B3A-8BDA-47E3-5C57-4F667E1A36EC}"/>
              </a:ext>
            </a:extLst>
          </p:cNvPr>
          <p:cNvSpPr txBox="1"/>
          <p:nvPr/>
        </p:nvSpPr>
        <p:spPr>
          <a:xfrm>
            <a:off x="10872428" y="433253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0A7C25-9274-2182-9064-6FC05A5367E5}"/>
              </a:ext>
            </a:extLst>
          </p:cNvPr>
          <p:cNvCxnSpPr/>
          <p:nvPr/>
        </p:nvCxnSpPr>
        <p:spPr>
          <a:xfrm>
            <a:off x="10990875" y="412487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543A16-9484-7CB8-A777-DC950021742A}"/>
              </a:ext>
            </a:extLst>
          </p:cNvPr>
          <p:cNvSpPr txBox="1"/>
          <p:nvPr/>
        </p:nvSpPr>
        <p:spPr>
          <a:xfrm>
            <a:off x="403146" y="1790289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5FAF4D1-419F-A4C2-6139-058A1D8C3D39}"/>
              </a:ext>
            </a:extLst>
          </p:cNvPr>
          <p:cNvSpPr txBox="1"/>
          <p:nvPr/>
        </p:nvSpPr>
        <p:spPr>
          <a:xfrm>
            <a:off x="404633" y="1322608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9F5F6-AEC8-C908-CB1C-70D6EEAE8BDD}"/>
              </a:ext>
            </a:extLst>
          </p:cNvPr>
          <p:cNvSpPr txBox="1"/>
          <p:nvPr/>
        </p:nvSpPr>
        <p:spPr>
          <a:xfrm>
            <a:off x="465352" y="3306163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2022</a:t>
            </a:r>
            <a:endParaRPr lang="pt-BR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7EE761B-095E-B440-8DF9-367B99688AC2}"/>
              </a:ext>
            </a:extLst>
          </p:cNvPr>
          <p:cNvSpPr txBox="1"/>
          <p:nvPr/>
        </p:nvSpPr>
        <p:spPr>
          <a:xfrm>
            <a:off x="465353" y="5539526"/>
            <a:ext cx="11255800" cy="86802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6DF1B29-E4A5-45DF-B758-9FAE07574C3F}"/>
              </a:ext>
            </a:extLst>
          </p:cNvPr>
          <p:cNvSpPr txBox="1"/>
          <p:nvPr/>
        </p:nvSpPr>
        <p:spPr>
          <a:xfrm>
            <a:off x="8395385" y="3409322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2025</a:t>
            </a:r>
            <a:endParaRPr lang="pt-BR" dirty="0"/>
          </a:p>
        </p:txBody>
      </p:sp>
      <p:sp>
        <p:nvSpPr>
          <p:cNvPr id="34" name="Este é um exemplo de página de transição.">
            <a:extLst>
              <a:ext uri="{FF2B5EF4-FFF2-40B4-BE49-F238E27FC236}">
                <a16:creationId xmlns:a16="http://schemas.microsoft.com/office/drawing/2014/main" id="{DDAC3FF8-D025-F165-9D99-EA44694E0E58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CD0B98E5-4E0A-4746-93BB-AC5A8E32ADCB}"/>
              </a:ext>
            </a:extLst>
          </p:cNvPr>
          <p:cNvSpPr txBox="1">
            <a:spLocks/>
          </p:cNvSpPr>
          <p:nvPr/>
        </p:nvSpPr>
        <p:spPr>
          <a:xfrm>
            <a:off x="470848" y="1380914"/>
            <a:ext cx="159994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52">
                <a:solidFill>
                  <a:srgbClr val="231F20"/>
                </a:solidFill>
                <a:latin typeface="Rawson Pro"/>
                <a:cs typeface="Rawson Pro"/>
              </a:rPr>
              <a:t>Propósito</a:t>
            </a:r>
            <a:endParaRPr lang="pt-BR" sz="3002">
              <a:latin typeface="Rawson Pro"/>
              <a:cs typeface="Rawson Pro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653CC551-456B-40C9-8685-868BB773F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355" y="0"/>
            <a:ext cx="3809732" cy="3428759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F536C1C-8D1B-47F3-A16E-F2FEF0AFDD55}"/>
              </a:ext>
            </a:extLst>
          </p:cNvPr>
          <p:cNvSpPr txBox="1"/>
          <p:nvPr/>
        </p:nvSpPr>
        <p:spPr>
          <a:xfrm>
            <a:off x="470848" y="2346021"/>
            <a:ext cx="3804823" cy="3444679"/>
          </a:xfrm>
          <a:prstGeom prst="rect">
            <a:avLst/>
          </a:prstGeom>
        </p:spPr>
        <p:txBody>
          <a:bodyPr vert="horz" wrap="square" lIns="0" tIns="122065" rIns="0" bIns="0" rtlCol="0">
            <a:spAutoFit/>
          </a:bodyPr>
          <a:lstStyle/>
          <a:p>
            <a:pPr marL="7701" marR="3081">
              <a:lnSpc>
                <a:spcPts val="3748"/>
              </a:lnSpc>
              <a:spcBef>
                <a:spcPts val="961"/>
              </a:spcBef>
            </a:pPr>
            <a:r>
              <a:rPr sz="3881" i="1" spc="-58" dirty="0">
                <a:solidFill>
                  <a:srgbClr val="87D1E6"/>
                </a:solidFill>
                <a:latin typeface="Rawson Pro Medium"/>
                <a:cs typeface="Rawson Pro Medium"/>
              </a:rPr>
              <a:t>Estimular</a:t>
            </a:r>
            <a:r>
              <a:rPr sz="3881" i="1" spc="-15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87D1E6"/>
                </a:solidFill>
                <a:latin typeface="Rawson Pro Medium"/>
                <a:cs typeface="Rawson Pro Medium"/>
              </a:rPr>
              <a:t>a</a:t>
            </a:r>
            <a:r>
              <a:rPr sz="3881" i="1" spc="-9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87D1E6"/>
                </a:solidFill>
                <a:latin typeface="Rawson Pro Medium"/>
                <a:cs typeface="Rawson Pro Medium"/>
              </a:rPr>
              <a:t>cultura </a:t>
            </a:r>
            <a:r>
              <a:rPr sz="3881" i="1" spc="-849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58" dirty="0">
                <a:solidFill>
                  <a:srgbClr val="87D1E6"/>
                </a:solidFill>
                <a:latin typeface="Rawson Pro Medium"/>
                <a:cs typeface="Rawson Pro Medium"/>
              </a:rPr>
              <a:t>Jeanswear</a:t>
            </a:r>
            <a:r>
              <a:rPr sz="3881" i="1" spc="-6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87D1E6"/>
                </a:solidFill>
                <a:latin typeface="Rawson Pro Medium"/>
                <a:cs typeface="Rawson Pro Medium"/>
              </a:rPr>
              <a:t>com </a:t>
            </a:r>
            <a:r>
              <a:rPr sz="3881" i="1" spc="-52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87D1E6"/>
                </a:solidFill>
                <a:latin typeface="Rawson Pro Medium"/>
                <a:cs typeface="Rawson Pro Medium"/>
              </a:rPr>
              <a:t>soluções</a:t>
            </a:r>
            <a:r>
              <a:rPr sz="3881" i="1" spc="-3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87D1E6"/>
                </a:solidFill>
                <a:latin typeface="Rawson Pro Medium"/>
                <a:cs typeface="Rawson Pro Medium"/>
              </a:rPr>
              <a:t>que </a:t>
            </a:r>
            <a:r>
              <a:rPr sz="3881" i="1" spc="-67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87D1E6"/>
                </a:solidFill>
                <a:latin typeface="Rawson Pro Medium"/>
                <a:cs typeface="Rawson Pro Medium"/>
              </a:rPr>
              <a:t>permitam</a:t>
            </a:r>
            <a:r>
              <a:rPr sz="3881" i="1" spc="-3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64" dirty="0">
                <a:solidFill>
                  <a:srgbClr val="87D1E6"/>
                </a:solidFill>
                <a:latin typeface="Rawson Pro Medium"/>
                <a:cs typeface="Rawson Pro Medium"/>
              </a:rPr>
              <a:t>cada </a:t>
            </a:r>
            <a:r>
              <a:rPr sz="3881" i="1" spc="-61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45" dirty="0">
                <a:solidFill>
                  <a:srgbClr val="87D1E6"/>
                </a:solidFill>
                <a:latin typeface="Rawson Pro Medium"/>
                <a:cs typeface="Rawson Pro Medium"/>
              </a:rPr>
              <a:t>pessoa</a:t>
            </a:r>
            <a:r>
              <a:rPr sz="3881" i="1" spc="-12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30" dirty="0">
                <a:solidFill>
                  <a:srgbClr val="87D1E6"/>
                </a:solidFill>
                <a:latin typeface="Rawson Pro Medium"/>
                <a:cs typeface="Rawson Pro Medium"/>
              </a:rPr>
              <a:t>no</a:t>
            </a:r>
            <a:r>
              <a:rPr sz="3881" i="1" spc="-12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87D1E6"/>
                </a:solidFill>
                <a:latin typeface="Rawson Pro Medium"/>
                <a:cs typeface="Rawson Pro Medium"/>
              </a:rPr>
              <a:t>mundo </a:t>
            </a:r>
            <a:r>
              <a:rPr sz="3881" i="1" spc="-52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87D1E6"/>
                </a:solidFill>
                <a:latin typeface="Rawson Pro Medium"/>
                <a:cs typeface="Rawson Pro Medium"/>
              </a:rPr>
              <a:t>encontrar</a:t>
            </a:r>
            <a:r>
              <a:rPr sz="3881" i="1" spc="-3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87D1E6"/>
                </a:solidFill>
                <a:latin typeface="Rawson Pro Medium"/>
                <a:cs typeface="Rawson Pro Medium"/>
              </a:rPr>
              <a:t>o</a:t>
            </a:r>
            <a:r>
              <a:rPr sz="3881" i="1" spc="-3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49" dirty="0">
                <a:solidFill>
                  <a:srgbClr val="87D1E6"/>
                </a:solidFill>
                <a:latin typeface="Rawson Pro Medium"/>
                <a:cs typeface="Rawson Pro Medium"/>
              </a:rPr>
              <a:t>seu </a:t>
            </a:r>
            <a:r>
              <a:rPr sz="3881" i="1" spc="-45" dirty="0">
                <a:solidFill>
                  <a:srgbClr val="87D1E6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87D1E6"/>
                </a:solidFill>
                <a:latin typeface="Rawson Pro Medium"/>
                <a:cs typeface="Rawson Pro Medium"/>
              </a:rPr>
              <a:t>jeansidentity.</a:t>
            </a:r>
            <a:endParaRPr sz="3881" dirty="0">
              <a:solidFill>
                <a:srgbClr val="87D1E6"/>
              </a:solidFill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034592F-F6A7-4291-8E5B-79A1A8DDC2F7}"/>
              </a:ext>
            </a:extLst>
          </p:cNvPr>
          <p:cNvSpPr/>
          <p:nvPr/>
        </p:nvSpPr>
        <p:spPr>
          <a:xfrm>
            <a:off x="478549" y="2085324"/>
            <a:ext cx="3562232" cy="127071"/>
          </a:xfrm>
          <a:custGeom>
            <a:avLst/>
            <a:gdLst/>
            <a:ahLst/>
            <a:cxnLst/>
            <a:rect l="l" t="t" r="r" b="b"/>
            <a:pathLst>
              <a:path w="5874384" h="209550">
                <a:moveTo>
                  <a:pt x="0" y="209417"/>
                </a:moveTo>
                <a:lnTo>
                  <a:pt x="5874166" y="209417"/>
                </a:lnTo>
                <a:lnTo>
                  <a:pt x="5874166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B39F29-F21F-47D7-BA85-2AEA4B058003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87D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0">
            <a:extLst>
              <a:ext uri="{FF2B5EF4-FFF2-40B4-BE49-F238E27FC236}">
                <a16:creationId xmlns:a16="http://schemas.microsoft.com/office/drawing/2014/main" id="{B09F8EC7-D641-89A9-20E0-98A8E6477D28}"/>
              </a:ext>
            </a:extLst>
          </p:cNvPr>
          <p:cNvSpPr txBox="1"/>
          <p:nvPr/>
        </p:nvSpPr>
        <p:spPr>
          <a:xfrm>
            <a:off x="6246356" y="3819674"/>
            <a:ext cx="3804824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3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>
            <a:extLst>
              <a:ext uri="{FF2B5EF4-FFF2-40B4-BE49-F238E27FC236}">
                <a16:creationId xmlns:a16="http://schemas.microsoft.com/office/drawing/2014/main" id="{C8047296-1F95-49A9-B503-905B518039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696" y="1132532"/>
            <a:ext cx="3835130" cy="3522954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51475348-EBB8-481F-84C0-C4328C6CF7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50" y="3672353"/>
            <a:ext cx="2647026" cy="266046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3156480C-410E-44AC-A357-8FCD1DB346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519" y="2232478"/>
            <a:ext cx="2034778" cy="13230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B5ACF2A2-3328-B9D7-6344-0940D293E9CC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0E1BCA8-FE45-34E5-D6A9-4E3666E7A7C8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87D1E6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87D1E6"/>
              </a:solidFill>
              <a:latin typeface="Rawson Pro"/>
              <a:cs typeface="Raws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19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1">
            <a:extLst>
              <a:ext uri="{FF2B5EF4-FFF2-40B4-BE49-F238E27FC236}">
                <a16:creationId xmlns:a16="http://schemas.microsoft.com/office/drawing/2014/main" id="{4C037FE4-4D81-434D-8438-892D7EB90D2B}"/>
              </a:ext>
            </a:extLst>
          </p:cNvPr>
          <p:cNvSpPr/>
          <p:nvPr/>
        </p:nvSpPr>
        <p:spPr>
          <a:xfrm>
            <a:off x="51305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7D24D062-FD1A-428C-B812-7A27258521A1}"/>
              </a:ext>
            </a:extLst>
          </p:cNvPr>
          <p:cNvSpPr/>
          <p:nvPr/>
        </p:nvSpPr>
        <p:spPr>
          <a:xfrm>
            <a:off x="291953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B76F6A81-830D-4331-B0BE-77EAF0CD32EA}"/>
              </a:ext>
            </a:extLst>
          </p:cNvPr>
          <p:cNvSpPr/>
          <p:nvPr/>
        </p:nvSpPr>
        <p:spPr>
          <a:xfrm>
            <a:off x="5332369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08511DE-2EE9-4456-974F-836BBF1F7C2E}"/>
              </a:ext>
            </a:extLst>
          </p:cNvPr>
          <p:cNvSpPr/>
          <p:nvPr/>
        </p:nvSpPr>
        <p:spPr>
          <a:xfrm>
            <a:off x="7745200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F635D2A-EA2B-4977-B75D-F3F7A20B072C}"/>
              </a:ext>
            </a:extLst>
          </p:cNvPr>
          <p:cNvSpPr txBox="1"/>
          <p:nvPr/>
        </p:nvSpPr>
        <p:spPr>
          <a:xfrm>
            <a:off x="505357" y="2984963"/>
            <a:ext cx="1771682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Cópia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dos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Vicunha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pelos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seus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concorrentes.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10EB7085-08CE-4E19-91B0-C38568441C47}"/>
              </a:ext>
            </a:extLst>
          </p:cNvPr>
          <p:cNvSpPr txBox="1"/>
          <p:nvPr/>
        </p:nvSpPr>
        <p:spPr>
          <a:xfrm>
            <a:off x="2918188" y="2984963"/>
            <a:ext cx="180325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Disponibilização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diversos</a:t>
            </a:r>
            <a:r>
              <a:rPr sz="1395" b="1" spc="6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serviços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76D7ADB-89CA-4C3C-A78F-52154AFDDEB8}"/>
              </a:ext>
            </a:extLst>
          </p:cNvPr>
          <p:cNvSpPr txBox="1"/>
          <p:nvPr/>
        </p:nvSpPr>
        <p:spPr>
          <a:xfrm>
            <a:off x="5331018" y="2984963"/>
            <a:ext cx="1821740" cy="843678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Compartilhamento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novas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informações</a:t>
            </a:r>
            <a:r>
              <a:rPr sz="1395" b="1" spc="7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 </a:t>
            </a:r>
            <a:r>
              <a:rPr sz="1395" spc="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experiências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inéditas 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em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eventos.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F9D3CB5A-42F0-464B-9D32-86075D0EF669}"/>
              </a:ext>
            </a:extLst>
          </p:cNvPr>
          <p:cNvSpPr txBox="1"/>
          <p:nvPr/>
        </p:nvSpPr>
        <p:spPr>
          <a:xfrm>
            <a:off x="7743848" y="2984964"/>
            <a:ext cx="1859862" cy="125209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Oferecimento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tecnológicos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diferenciados.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01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Processos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digitais.</a:t>
            </a:r>
            <a:endParaRPr sz="1395">
              <a:latin typeface="Rawson Pro Medium"/>
              <a:cs typeface="Rawson Pro Medium"/>
            </a:endParaRPr>
          </a:p>
          <a:p>
            <a:pPr marL="7701" marR="78552">
              <a:lnSpc>
                <a:spcPts val="1601"/>
              </a:lnSpc>
              <a:spcBef>
                <a:spcPts val="79"/>
              </a:spcBef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Portal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auto-serviço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2DF5057A-FB56-4920-A5FF-E352F0948DD2}"/>
              </a:ext>
            </a:extLst>
          </p:cNvPr>
          <p:cNvSpPr/>
          <p:nvPr/>
        </p:nvSpPr>
        <p:spPr>
          <a:xfrm>
            <a:off x="51305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520A9B4-0DBC-48C1-AE62-322454FA8C6C}"/>
              </a:ext>
            </a:extLst>
          </p:cNvPr>
          <p:cNvSpPr/>
          <p:nvPr/>
        </p:nvSpPr>
        <p:spPr>
          <a:xfrm>
            <a:off x="291953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0D08FB47-F19B-450A-BF15-C9FA4311BF3C}"/>
              </a:ext>
            </a:extLst>
          </p:cNvPr>
          <p:cNvSpPr/>
          <p:nvPr/>
        </p:nvSpPr>
        <p:spPr>
          <a:xfrm>
            <a:off x="5332369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3E3C2B1E-B035-4EE6-A2F6-E63D8B0D1EE5}"/>
              </a:ext>
            </a:extLst>
          </p:cNvPr>
          <p:cNvSpPr/>
          <p:nvPr/>
        </p:nvSpPr>
        <p:spPr>
          <a:xfrm>
            <a:off x="7745200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7B79856A-09A8-4731-8B68-6061F1EAC2A7}"/>
              </a:ext>
            </a:extLst>
          </p:cNvPr>
          <p:cNvSpPr txBox="1"/>
          <p:nvPr/>
        </p:nvSpPr>
        <p:spPr>
          <a:xfrm>
            <a:off x="2918188" y="4928784"/>
            <a:ext cx="1866408" cy="14572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Comitê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canal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endParaRPr sz="1395">
              <a:latin typeface="Rawson Pro Medium"/>
              <a:cs typeface="Rawson Pro Medium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funcionários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sugerirem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ações,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melhorias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independente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nível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hierárquicoe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área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55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atuação.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34BEAF75-5483-4806-A78B-5C9F10B4F314}"/>
              </a:ext>
            </a:extLst>
          </p:cNvPr>
          <p:cNvSpPr txBox="1"/>
          <p:nvPr/>
        </p:nvSpPr>
        <p:spPr>
          <a:xfrm>
            <a:off x="505356" y="4928783"/>
            <a:ext cx="177283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Empresa</a:t>
            </a:r>
            <a:r>
              <a:rPr sz="1395" b="1" spc="4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4.0</a:t>
            </a:r>
            <a:endParaRPr sz="1395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Ambiente empresarial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favorável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à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inovação.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62131F1C-A84B-4864-B007-E4E9424672B1}"/>
              </a:ext>
            </a:extLst>
          </p:cNvPr>
          <p:cNvSpPr txBox="1"/>
          <p:nvPr/>
        </p:nvSpPr>
        <p:spPr>
          <a:xfrm>
            <a:off x="7743848" y="4928783"/>
            <a:ext cx="1844844" cy="1036039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63885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Reconhecimento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mercado</a:t>
            </a:r>
            <a:r>
              <a:rPr sz="1395" b="1" spc="7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portfólio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mais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19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diversificado,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moderno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37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inovador.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F4C2939D-EF7E-426F-906C-0B0BD91B2FF1}"/>
              </a:ext>
            </a:extLst>
          </p:cNvPr>
          <p:cNvSpPr txBox="1"/>
          <p:nvPr/>
        </p:nvSpPr>
        <p:spPr>
          <a:xfrm>
            <a:off x="5331018" y="4928783"/>
            <a:ext cx="1889512" cy="63849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Conectar </a:t>
            </a:r>
            <a:r>
              <a:rPr sz="1395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a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tecnologia/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solução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cliente.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B7AD013-4207-0EDC-3D1A-C787A0B28F62}"/>
              </a:ext>
            </a:extLst>
          </p:cNvPr>
          <p:cNvSpPr txBox="1">
            <a:spLocks/>
          </p:cNvSpPr>
          <p:nvPr/>
        </p:nvSpPr>
        <p:spPr>
          <a:xfrm>
            <a:off x="505356" y="1598115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87D1E6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solidFill>
                <a:srgbClr val="87D1E6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BCB556-E87B-6F64-8D6F-F0100B9A1A32}"/>
              </a:ext>
            </a:extLst>
          </p:cNvPr>
          <p:cNvSpPr txBox="1"/>
          <p:nvPr/>
        </p:nvSpPr>
        <p:spPr>
          <a:xfrm>
            <a:off x="446784" y="1334688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8F5B4057-ED70-7F3E-DC48-8A0B045B1E23}"/>
              </a:ext>
            </a:extLst>
          </p:cNvPr>
          <p:cNvSpPr txBox="1"/>
          <p:nvPr/>
        </p:nvSpPr>
        <p:spPr>
          <a:xfrm>
            <a:off x="0" y="7230512"/>
            <a:ext cx="469359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categorias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1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51550" y="901437"/>
            <a:ext cx="286541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Lore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ipsum </a:t>
            </a: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dolor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</a:t>
            </a:r>
            <a:endParaRPr lang="pt-BR" sz="1789" dirty="0">
              <a:latin typeface="Rawson Pro ExtraBold"/>
              <a:cs typeface="Rawson Pro ExtraBold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72713"/>
              </p:ext>
            </p:extLst>
          </p:nvPr>
        </p:nvGraphicFramePr>
        <p:xfrm>
          <a:off x="478549" y="2695075"/>
          <a:ext cx="9378631" cy="3863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Linha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Atual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1E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Tagline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1E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Função</a:t>
                      </a:r>
                      <a:r>
                        <a:rPr sz="1200" b="1" spc="3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/</a:t>
                      </a:r>
                      <a:r>
                        <a:rPr sz="1200" b="1" spc="3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5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Benefício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1E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Característica Única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1E6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2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Nova</a:t>
                      </a:r>
                      <a:r>
                        <a:rPr sz="1200" b="1" spc="6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Solução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Fit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High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great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More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freedom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in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life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Versatile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Energy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sharp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all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day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long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Essential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rigina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Attitude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Bi-Stretch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360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degrees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flexibility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Ultra-Flexible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lt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-Fl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Absolut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Eco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sustainable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True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luxury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Tech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Soft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unique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smooth</a:t>
                      </a:r>
                      <a:r>
                        <a:rPr sz="1200" b="0" spc="5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touch</a:t>
                      </a:r>
                      <a:r>
                        <a:rPr sz="1200" b="0" spc="6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jeans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comfortable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Light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Printed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erns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0848" y="2178827"/>
            <a:ext cx="2475194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spc="-18" dirty="0" err="1">
                <a:solidFill>
                  <a:srgbClr val="87D1E6"/>
                </a:solidFill>
                <a:latin typeface="Rawson Pro ExtraBold"/>
                <a:cs typeface="Rawson Pro ExtraBold"/>
              </a:rPr>
              <a:t>Solução</a:t>
            </a:r>
            <a:r>
              <a:rPr sz="2395" b="1" spc="-9" dirty="0">
                <a:solidFill>
                  <a:srgbClr val="87D1E6"/>
                </a:solidFill>
                <a:latin typeface="Rawson Pro ExtraBold"/>
                <a:cs typeface="Rawson Pro ExtraBold"/>
              </a:rPr>
              <a:t> </a:t>
            </a:r>
            <a:r>
              <a:rPr sz="2395" b="1" spc="-21" dirty="0">
                <a:solidFill>
                  <a:srgbClr val="87D1E6"/>
                </a:solidFill>
                <a:latin typeface="Rawson Pro ExtraBold"/>
                <a:cs typeface="Rawson Pro ExtraBold"/>
              </a:rPr>
              <a:t>Denim</a:t>
            </a:r>
            <a:endParaRPr sz="2395" dirty="0">
              <a:solidFill>
                <a:srgbClr val="87D1E6"/>
              </a:solidFill>
              <a:latin typeface="Rawson Pro ExtraBold"/>
              <a:cs typeface="Rawson Pro ExtraBold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B5CB621-CD3E-8BA0-39C7-A2C6DA2AB02D}"/>
              </a:ext>
            </a:extLst>
          </p:cNvPr>
          <p:cNvSpPr txBox="1">
            <a:spLocks/>
          </p:cNvSpPr>
          <p:nvPr/>
        </p:nvSpPr>
        <p:spPr>
          <a:xfrm>
            <a:off x="506990" y="1191231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5" name="Este é um exemplo de página de transição.">
            <a:extLst>
              <a:ext uri="{FF2B5EF4-FFF2-40B4-BE49-F238E27FC236}">
                <a16:creationId xmlns:a16="http://schemas.microsoft.com/office/drawing/2014/main" id="{4EB557A4-2A63-05E4-5B7B-C23B9370A209}"/>
              </a:ext>
            </a:extLst>
          </p:cNvPr>
          <p:cNvSpPr txBox="1"/>
          <p:nvPr/>
        </p:nvSpPr>
        <p:spPr>
          <a:xfrm>
            <a:off x="0" y="7230512"/>
            <a:ext cx="571470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simples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613E1-616B-A98A-B67F-47026013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2" t="34552" r="66068" b="10392"/>
          <a:stretch/>
        </p:blipFill>
        <p:spPr>
          <a:xfrm>
            <a:off x="1095154" y="859185"/>
            <a:ext cx="4349834" cy="5712732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0BA66901-0247-0F3E-D388-2386F1214EFE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substituir uma imagem por outra de sua preferencia,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na apresentação com o botão direito do mouse;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Selecione a opção “alterar imagem”;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Escolha a opção “este dispositivo”;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Uma caixa se abrirá e você deverá escolher a sua imagem dos seus arquivos e depois selecionar “abrir”.</a:t>
            </a: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Caso a imagem não fique o tamanho que você gostaria, basta redimensionar o arquivo.</a:t>
            </a: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93D4DA-46A5-43BC-0474-056AEBC06730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3032705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substituir uma imagem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B76C562-EAD3-4355-7403-4B83D63F0595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F6DFC2D-8CC0-8EEE-64EB-80D391D66C9D}"/>
              </a:ext>
            </a:extLst>
          </p:cNvPr>
          <p:cNvSpPr/>
          <p:nvPr/>
        </p:nvSpPr>
        <p:spPr>
          <a:xfrm>
            <a:off x="416815" y="1294811"/>
            <a:ext cx="637953" cy="637953"/>
          </a:xfrm>
          <a:prstGeom prst="ellipse">
            <a:avLst/>
          </a:prstGeom>
          <a:solidFill>
            <a:srgbClr val="87D1E6"/>
          </a:solidFill>
          <a:ln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2F1BB0-FC80-422E-323E-989304679984}"/>
              </a:ext>
            </a:extLst>
          </p:cNvPr>
          <p:cNvSpPr/>
          <p:nvPr/>
        </p:nvSpPr>
        <p:spPr>
          <a:xfrm>
            <a:off x="947381" y="3110023"/>
            <a:ext cx="637953" cy="637953"/>
          </a:xfrm>
          <a:prstGeom prst="ellipse">
            <a:avLst/>
          </a:prstGeom>
          <a:solidFill>
            <a:srgbClr val="87D1E6"/>
          </a:solidFill>
          <a:ln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0C73AD-BFD7-DBCE-F7DF-C49AB9772C73}"/>
              </a:ext>
            </a:extLst>
          </p:cNvPr>
          <p:cNvSpPr/>
          <p:nvPr/>
        </p:nvSpPr>
        <p:spPr>
          <a:xfrm>
            <a:off x="4951450" y="2785729"/>
            <a:ext cx="637953" cy="637953"/>
          </a:xfrm>
          <a:prstGeom prst="ellipse">
            <a:avLst/>
          </a:prstGeom>
          <a:solidFill>
            <a:srgbClr val="87D1E6"/>
          </a:solidFill>
          <a:ln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19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523" y="3624082"/>
            <a:ext cx="4167028" cy="2418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24" y="1851439"/>
            <a:ext cx="2625928" cy="21719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524" y="1343474"/>
            <a:ext cx="4167027" cy="2215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7224" y="4089511"/>
            <a:ext cx="2625926" cy="15273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523" y="5668743"/>
            <a:ext cx="1236477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9822" y="6094014"/>
            <a:ext cx="1368905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3074" y="1081791"/>
            <a:ext cx="218288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DFD82FB-A1ED-41CE-96F3-BED3511409B9}"/>
              </a:ext>
            </a:extLst>
          </p:cNvPr>
          <p:cNvSpPr txBox="1"/>
          <p:nvPr/>
        </p:nvSpPr>
        <p:spPr>
          <a:xfrm>
            <a:off x="4859523" y="1628213"/>
            <a:ext cx="2414735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sz="1001" dirty="0">
              <a:latin typeface="Rawson Pro Medium"/>
              <a:cs typeface="Rawson Pro Medium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7FEE774-A3DB-DADA-1983-DF924BD1B278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41DDE3E-3E9F-9019-7961-9D9A380E2F62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87D1E6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87D1E6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2E2CA1-4382-C003-F022-71C2A8BF55D6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B9EA1511-2729-3328-DB41-990AFA724981}"/>
              </a:ext>
            </a:extLst>
          </p:cNvPr>
          <p:cNvSpPr txBox="1"/>
          <p:nvPr/>
        </p:nvSpPr>
        <p:spPr>
          <a:xfrm>
            <a:off x="0" y="7230512"/>
            <a:ext cx="592950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fotos e descrição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49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74403EAC-273F-07E5-858E-AAC062EB3C9E}"/>
              </a:ext>
            </a:extLst>
          </p:cNvPr>
          <p:cNvSpPr txBox="1"/>
          <p:nvPr/>
        </p:nvSpPr>
        <p:spPr>
          <a:xfrm>
            <a:off x="6096000" y="3169969"/>
            <a:ext cx="4717125" cy="21560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redimensionar sua imagem de forma correta, sem distorções,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para selecionar;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na tecla “shift” + e arraste com o mouse </a:t>
            </a:r>
            <a:r>
              <a:rPr lang="pt-BR" sz="1395" b="1" spc="24" dirty="0">
                <a:solidFill>
                  <a:srgbClr val="87D1E6"/>
                </a:solidFill>
                <a:latin typeface="Rawson Pro Medium"/>
                <a:cs typeface="Rawson Pro Medium"/>
              </a:rPr>
              <a:t>sempre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pelas extremidades da imagem, conforme exemplo ao lado;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b="1" spc="24" dirty="0">
                <a:solidFill>
                  <a:srgbClr val="87D1E6"/>
                </a:solidFill>
                <a:latin typeface="Rawson Pro Medium"/>
                <a:cs typeface="Rawson Pro Medium"/>
              </a:rPr>
              <a:t>Nunca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redimensione uma imagem pelas laterais, pois isso deixara sua imagem distorcida;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94BBAC83-AF0B-63E9-225B-843EBBF71F3A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464462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redimensionar uma imagem de forma correta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E750C974-E2FF-51C0-C3C5-28092B095FF1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  <a:ln>
            <a:solidFill>
              <a:srgbClr val="87D1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D728-913C-0AC5-0CCC-98A8E8F3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t="38421" r="73257" b="25790"/>
          <a:stretch/>
        </p:blipFill>
        <p:spPr>
          <a:xfrm>
            <a:off x="1136415" y="1570121"/>
            <a:ext cx="3499068" cy="37177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60D9B04-8955-5EDC-A818-527DD637841D}"/>
              </a:ext>
            </a:extLst>
          </p:cNvPr>
          <p:cNvSpPr/>
          <p:nvPr/>
        </p:nvSpPr>
        <p:spPr>
          <a:xfrm>
            <a:off x="4107330" y="1888802"/>
            <a:ext cx="625642" cy="625642"/>
          </a:xfrm>
          <a:prstGeom prst="ellipse">
            <a:avLst/>
          </a:prstGeom>
          <a:noFill/>
          <a:ln w="38100"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7D1E6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29D30-6113-33B1-8A39-F84F5F13C12C}"/>
              </a:ext>
            </a:extLst>
          </p:cNvPr>
          <p:cNvSpPr/>
          <p:nvPr/>
        </p:nvSpPr>
        <p:spPr>
          <a:xfrm>
            <a:off x="1038926" y="1888802"/>
            <a:ext cx="625642" cy="625642"/>
          </a:xfrm>
          <a:prstGeom prst="ellipse">
            <a:avLst/>
          </a:prstGeom>
          <a:noFill/>
          <a:ln w="38100"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7D1E6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F40C75-7506-BF27-8570-74096AA6006F}"/>
              </a:ext>
            </a:extLst>
          </p:cNvPr>
          <p:cNvSpPr/>
          <p:nvPr/>
        </p:nvSpPr>
        <p:spPr>
          <a:xfrm>
            <a:off x="1014512" y="4662237"/>
            <a:ext cx="625642" cy="625642"/>
          </a:xfrm>
          <a:prstGeom prst="ellipse">
            <a:avLst/>
          </a:prstGeom>
          <a:noFill/>
          <a:ln w="38100"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7D1E6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3D95B6-E608-F566-3A01-3A4BC5489DB8}"/>
              </a:ext>
            </a:extLst>
          </p:cNvPr>
          <p:cNvSpPr/>
          <p:nvPr/>
        </p:nvSpPr>
        <p:spPr>
          <a:xfrm>
            <a:off x="4131744" y="4662237"/>
            <a:ext cx="625642" cy="625642"/>
          </a:xfrm>
          <a:prstGeom prst="ellipse">
            <a:avLst/>
          </a:prstGeom>
          <a:noFill/>
          <a:ln w="38100">
            <a:solidFill>
              <a:srgbClr val="87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7D1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1B9C14-4681-26CB-1F25-3536C2CA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9" y="1413555"/>
            <a:ext cx="5110338" cy="5038473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B3E8C752-0543-40F8-F079-833798E41F69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 exercício ao lado, observamos uma ordem de leitura ocasionada pelo tamanho do texto. 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mesmo modo, isso acontece em sua apresentação, por isso, fique atento ao tamanho dos textos e sempre que possível, siga os tamanhos presentes nesse modelo.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Sempre deixe maior a informação que você precisa que seu publico veja em primeiro momento, deixe menor a informação secundária, aquela que seu publico pode vê depois.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B04AB9E-993B-4584-78B6-B12A598E530C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199768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Fique atento a hierarquia e tamanho dos textos 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4235006-2826-A8F3-A98B-EBA21F9ADBCC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  <a:ln>
            <a:solidFill>
              <a:srgbClr val="87D1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1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DDA4D61-4BBF-3A2A-22F8-D6C14CF015EE}"/>
              </a:ext>
            </a:extLst>
          </p:cNvPr>
          <p:cNvSpPr txBox="1">
            <a:spLocks/>
          </p:cNvSpPr>
          <p:nvPr/>
        </p:nvSpPr>
        <p:spPr>
          <a:xfrm>
            <a:off x="864436" y="1469541"/>
            <a:ext cx="2789023" cy="37672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lang="pt-BR" sz="2395" spc="-24" dirty="0">
                <a:solidFill>
                  <a:srgbClr val="231F20"/>
                </a:solidFill>
              </a:rPr>
              <a:t>Tipografia</a:t>
            </a:r>
            <a:r>
              <a:rPr lang="pt-BR" sz="2395" spc="-15" dirty="0">
                <a:solidFill>
                  <a:srgbClr val="231F20"/>
                </a:solidFill>
              </a:rPr>
              <a:t> </a:t>
            </a:r>
            <a:r>
              <a:rPr lang="pt-BR" sz="2395" spc="-36" dirty="0">
                <a:solidFill>
                  <a:srgbClr val="231F20"/>
                </a:solidFill>
                <a:latin typeface="Rawson Pro Light"/>
                <a:cs typeface="Rawson Pro Light"/>
              </a:rPr>
              <a:t>como</a:t>
            </a:r>
            <a:r>
              <a:rPr lang="pt-BR" sz="2395" spc="-18" dirty="0">
                <a:solidFill>
                  <a:srgbClr val="231F20"/>
                </a:solidFill>
                <a:latin typeface="Rawson Pro Light"/>
                <a:cs typeface="Rawson Pro Light"/>
              </a:rPr>
              <a:t> </a:t>
            </a:r>
            <a:r>
              <a:rPr lang="pt-BR" sz="2395" spc="-21" dirty="0">
                <a:solidFill>
                  <a:srgbClr val="231F20"/>
                </a:solidFill>
                <a:latin typeface="Rawson Pro Light"/>
                <a:cs typeface="Rawson Pro Light"/>
              </a:rPr>
              <a:t>usar</a:t>
            </a:r>
            <a:endParaRPr lang="pt-BR" sz="2395" dirty="0">
              <a:latin typeface="Rawson Pro Light"/>
              <a:cs typeface="Rawson Pro Light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B3D8BF7-7F6A-1AC3-474C-678837B94B88}"/>
              </a:ext>
            </a:extLst>
          </p:cNvPr>
          <p:cNvSpPr txBox="1"/>
          <p:nvPr/>
        </p:nvSpPr>
        <p:spPr>
          <a:xfrm>
            <a:off x="6561584" y="5304010"/>
            <a:ext cx="1981927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Contraste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espaços</a:t>
            </a:r>
            <a:endParaRPr sz="1182">
              <a:latin typeface="Rawson Pro Medium"/>
              <a:cs typeface="Rawson Pro Medium"/>
            </a:endParaRPr>
          </a:p>
          <a:p>
            <a:pPr marL="7701" marR="3081">
              <a:lnSpc>
                <a:spcPts val="1401"/>
              </a:lnSpc>
              <a:spcBef>
                <a:spcPts val="55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respiro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guiam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olhar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facilitam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informação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necessita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5E8E820-8297-4ADB-C0D3-95AD65FF9AF9}"/>
              </a:ext>
            </a:extLst>
          </p:cNvPr>
          <p:cNvSpPr/>
          <p:nvPr/>
        </p:nvSpPr>
        <p:spPr>
          <a:xfrm>
            <a:off x="6836018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87D1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2F22C3F-16D5-9B2D-E35B-4F93450C23A9}"/>
              </a:ext>
            </a:extLst>
          </p:cNvPr>
          <p:cNvSpPr txBox="1"/>
          <p:nvPr/>
        </p:nvSpPr>
        <p:spPr>
          <a:xfrm>
            <a:off x="6577161" y="2105926"/>
            <a:ext cx="2071262" cy="1680653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 marL="258763">
              <a:spcBef>
                <a:spcPts val="897"/>
              </a:spcBef>
            </a:pP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Dicas</a:t>
            </a:r>
            <a:r>
              <a:rPr sz="1152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152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1152" dirty="0">
              <a:latin typeface="Rawson Pro ExtraBold"/>
              <a:cs typeface="Rawson Pro ExtraBold"/>
            </a:endParaRPr>
          </a:p>
          <a:p>
            <a:pPr marL="359650" indent="-101272">
              <a:spcBef>
                <a:spcPts val="200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</a:t>
            </a:r>
            <a:r>
              <a:rPr sz="970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skinny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legging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Peças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6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9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dias</a:t>
            </a:r>
            <a:endParaRPr sz="970" dirty="0">
              <a:latin typeface="Rawson Pro Medium"/>
              <a:cs typeface="Rawson Pro Medium"/>
            </a:endParaRPr>
          </a:p>
          <a:p>
            <a:pPr marL="351178" indent="-92800">
              <a:spcBef>
                <a:spcPts val="18"/>
              </a:spcBef>
              <a:buChar char="·"/>
              <a:tabLst>
                <a:tab pos="351563" algn="l"/>
              </a:tabLst>
            </a:pPr>
            <a:r>
              <a:rPr sz="970" spc="-18" dirty="0">
                <a:solidFill>
                  <a:srgbClr val="231F20"/>
                </a:solidFill>
                <a:latin typeface="Rawson Pro Medium"/>
                <a:cs typeface="Rawson Pro Medium"/>
              </a:rPr>
              <a:t>Lavagem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970" spc="-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seco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9" dirty="0">
                <a:solidFill>
                  <a:srgbClr val="231F20"/>
                </a:solidFill>
                <a:latin typeface="Rawson Pro Medium"/>
                <a:cs typeface="Rawson Pro Medium"/>
              </a:rPr>
              <a:t>ou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molhada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5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Cortes</a:t>
            </a:r>
            <a:r>
              <a:rPr sz="970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Unissex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Bottons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-1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3" dirty="0">
                <a:solidFill>
                  <a:srgbClr val="231F20"/>
                </a:solidFill>
                <a:latin typeface="Rawson Pro Medium"/>
                <a:cs typeface="Rawson Pro Medium"/>
              </a:rPr>
              <a:t>Tops</a:t>
            </a:r>
            <a:endParaRPr sz="970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88D09CF-7EA9-D7BD-7623-18AFF8153911}"/>
              </a:ext>
            </a:extLst>
          </p:cNvPr>
          <p:cNvSpPr txBox="1"/>
          <p:nvPr/>
        </p:nvSpPr>
        <p:spPr>
          <a:xfrm>
            <a:off x="864436" y="5304010"/>
            <a:ext cx="1946501" cy="72320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7701" marR="126686">
              <a:lnSpc>
                <a:spcPts val="1401"/>
              </a:lnSpc>
              <a:spcBef>
                <a:spcPts val="139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esquerda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direita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cima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baixo.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46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Usaremos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as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convenções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410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direção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ter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01AD15-6438-888D-6D08-7AF77B25C4E8}"/>
              </a:ext>
            </a:extLst>
          </p:cNvPr>
          <p:cNvSpPr/>
          <p:nvPr/>
        </p:nvSpPr>
        <p:spPr>
          <a:xfrm>
            <a:off x="2174307" y="4601668"/>
            <a:ext cx="517912" cy="197923"/>
          </a:xfrm>
          <a:custGeom>
            <a:avLst/>
            <a:gdLst/>
            <a:ahLst/>
            <a:cxnLst/>
            <a:rect l="l" t="t" r="r" b="b"/>
            <a:pathLst>
              <a:path w="854075" h="326390">
                <a:moveTo>
                  <a:pt x="136232" y="2413"/>
                </a:moveTo>
                <a:lnTo>
                  <a:pt x="97764" y="2413"/>
                </a:lnTo>
                <a:lnTo>
                  <a:pt x="76428" y="87096"/>
                </a:lnTo>
                <a:lnTo>
                  <a:pt x="69367" y="127825"/>
                </a:lnTo>
                <a:lnTo>
                  <a:pt x="68160" y="141909"/>
                </a:lnTo>
                <a:lnTo>
                  <a:pt x="67475" y="134327"/>
                </a:lnTo>
                <a:lnTo>
                  <a:pt x="60807" y="92583"/>
                </a:lnTo>
                <a:lnTo>
                  <a:pt x="37439" y="2413"/>
                </a:lnTo>
                <a:lnTo>
                  <a:pt x="0" y="2413"/>
                </a:lnTo>
                <a:lnTo>
                  <a:pt x="52819" y="187744"/>
                </a:lnTo>
                <a:lnTo>
                  <a:pt x="83807" y="187744"/>
                </a:lnTo>
                <a:lnTo>
                  <a:pt x="96774" y="141909"/>
                </a:lnTo>
                <a:lnTo>
                  <a:pt x="136232" y="2413"/>
                </a:lnTo>
                <a:close/>
              </a:path>
              <a:path w="854075" h="326390">
                <a:moveTo>
                  <a:pt x="179171" y="2565"/>
                </a:moveTo>
                <a:lnTo>
                  <a:pt x="144767" y="2565"/>
                </a:lnTo>
                <a:lnTo>
                  <a:pt x="144767" y="187744"/>
                </a:lnTo>
                <a:lnTo>
                  <a:pt x="179171" y="187744"/>
                </a:lnTo>
                <a:lnTo>
                  <a:pt x="179171" y="2565"/>
                </a:lnTo>
                <a:close/>
              </a:path>
              <a:path w="854075" h="326390">
                <a:moveTo>
                  <a:pt x="211772" y="254342"/>
                </a:moveTo>
                <a:lnTo>
                  <a:pt x="202095" y="254342"/>
                </a:lnTo>
                <a:lnTo>
                  <a:pt x="193763" y="312343"/>
                </a:lnTo>
                <a:lnTo>
                  <a:pt x="190639" y="317131"/>
                </a:lnTo>
                <a:lnTo>
                  <a:pt x="181991" y="317131"/>
                </a:lnTo>
                <a:lnTo>
                  <a:pt x="180949" y="317030"/>
                </a:lnTo>
                <a:lnTo>
                  <a:pt x="180009" y="316826"/>
                </a:lnTo>
                <a:lnTo>
                  <a:pt x="179705" y="316928"/>
                </a:lnTo>
                <a:lnTo>
                  <a:pt x="178447" y="325462"/>
                </a:lnTo>
                <a:lnTo>
                  <a:pt x="180428" y="325780"/>
                </a:lnTo>
                <a:lnTo>
                  <a:pt x="182092" y="325983"/>
                </a:lnTo>
                <a:lnTo>
                  <a:pt x="183972" y="325983"/>
                </a:lnTo>
                <a:lnTo>
                  <a:pt x="204381" y="306514"/>
                </a:lnTo>
                <a:lnTo>
                  <a:pt x="211772" y="254342"/>
                </a:lnTo>
                <a:close/>
              </a:path>
              <a:path w="854075" h="326390">
                <a:moveTo>
                  <a:pt x="215531" y="241947"/>
                </a:moveTo>
                <a:lnTo>
                  <a:pt x="215430" y="234340"/>
                </a:lnTo>
                <a:lnTo>
                  <a:pt x="213233" y="231965"/>
                </a:lnTo>
                <a:lnTo>
                  <a:pt x="206248" y="231965"/>
                </a:lnTo>
                <a:lnTo>
                  <a:pt x="202920" y="234340"/>
                </a:lnTo>
                <a:lnTo>
                  <a:pt x="202920" y="242049"/>
                </a:lnTo>
                <a:lnTo>
                  <a:pt x="205422" y="244449"/>
                </a:lnTo>
                <a:lnTo>
                  <a:pt x="212394" y="244449"/>
                </a:lnTo>
                <a:lnTo>
                  <a:pt x="215531" y="241947"/>
                </a:lnTo>
                <a:close/>
              </a:path>
              <a:path w="854075" h="326390">
                <a:moveTo>
                  <a:pt x="269189" y="273304"/>
                </a:moveTo>
                <a:lnTo>
                  <a:pt x="267766" y="265264"/>
                </a:lnTo>
                <a:lnTo>
                  <a:pt x="265493" y="261734"/>
                </a:lnTo>
                <a:lnTo>
                  <a:pt x="263626" y="258864"/>
                </a:lnTo>
                <a:lnTo>
                  <a:pt x="259613" y="256298"/>
                </a:lnTo>
                <a:lnTo>
                  <a:pt x="259613" y="265696"/>
                </a:lnTo>
                <a:lnTo>
                  <a:pt x="259613" y="275590"/>
                </a:lnTo>
                <a:lnTo>
                  <a:pt x="231584" y="275590"/>
                </a:lnTo>
                <a:lnTo>
                  <a:pt x="233984" y="266941"/>
                </a:lnTo>
                <a:lnTo>
                  <a:pt x="240030" y="261734"/>
                </a:lnTo>
                <a:lnTo>
                  <a:pt x="255333" y="261734"/>
                </a:lnTo>
                <a:lnTo>
                  <a:pt x="259613" y="265696"/>
                </a:lnTo>
                <a:lnTo>
                  <a:pt x="259613" y="256298"/>
                </a:lnTo>
                <a:lnTo>
                  <a:pt x="257022" y="254622"/>
                </a:lnTo>
                <a:lnTo>
                  <a:pt x="248158" y="253085"/>
                </a:lnTo>
                <a:lnTo>
                  <a:pt x="237337" y="255346"/>
                </a:lnTo>
                <a:lnTo>
                  <a:pt x="228460" y="261772"/>
                </a:lnTo>
                <a:lnTo>
                  <a:pt x="222453" y="271856"/>
                </a:lnTo>
                <a:lnTo>
                  <a:pt x="220243" y="285051"/>
                </a:lnTo>
                <a:lnTo>
                  <a:pt x="222148" y="295960"/>
                </a:lnTo>
                <a:lnTo>
                  <a:pt x="227355" y="303593"/>
                </a:lnTo>
                <a:lnTo>
                  <a:pt x="235127" y="308076"/>
                </a:lnTo>
                <a:lnTo>
                  <a:pt x="244703" y="309537"/>
                </a:lnTo>
                <a:lnTo>
                  <a:pt x="250342" y="309537"/>
                </a:lnTo>
                <a:lnTo>
                  <a:pt x="256057" y="308914"/>
                </a:lnTo>
                <a:lnTo>
                  <a:pt x="261886" y="305054"/>
                </a:lnTo>
                <a:lnTo>
                  <a:pt x="262509" y="300888"/>
                </a:lnTo>
                <a:lnTo>
                  <a:pt x="263258" y="295795"/>
                </a:lnTo>
                <a:lnTo>
                  <a:pt x="262940" y="295681"/>
                </a:lnTo>
                <a:lnTo>
                  <a:pt x="256578" y="299961"/>
                </a:lnTo>
                <a:lnTo>
                  <a:pt x="251383" y="300888"/>
                </a:lnTo>
                <a:lnTo>
                  <a:pt x="237007" y="300888"/>
                </a:lnTo>
                <a:lnTo>
                  <a:pt x="230441" y="295160"/>
                </a:lnTo>
                <a:lnTo>
                  <a:pt x="230441" y="283286"/>
                </a:lnTo>
                <a:lnTo>
                  <a:pt x="267931" y="283286"/>
                </a:lnTo>
                <a:lnTo>
                  <a:pt x="268668" y="280162"/>
                </a:lnTo>
                <a:lnTo>
                  <a:pt x="269189" y="276733"/>
                </a:lnTo>
                <a:lnTo>
                  <a:pt x="269189" y="275590"/>
                </a:lnTo>
                <a:lnTo>
                  <a:pt x="269189" y="273304"/>
                </a:lnTo>
                <a:close/>
              </a:path>
              <a:path w="854075" h="326390">
                <a:moveTo>
                  <a:pt x="298869" y="4457"/>
                </a:moveTo>
                <a:lnTo>
                  <a:pt x="295402" y="2895"/>
                </a:lnTo>
                <a:lnTo>
                  <a:pt x="291757" y="1816"/>
                </a:lnTo>
                <a:lnTo>
                  <a:pt x="284137" y="342"/>
                </a:lnTo>
                <a:lnTo>
                  <a:pt x="280060" y="0"/>
                </a:lnTo>
                <a:lnTo>
                  <a:pt x="275767" y="0"/>
                </a:lnTo>
                <a:lnTo>
                  <a:pt x="230873" y="14986"/>
                </a:lnTo>
                <a:lnTo>
                  <a:pt x="202971" y="57505"/>
                </a:lnTo>
                <a:lnTo>
                  <a:pt x="197548" y="96761"/>
                </a:lnTo>
                <a:lnTo>
                  <a:pt x="198932" y="116624"/>
                </a:lnTo>
                <a:lnTo>
                  <a:pt x="219697" y="164261"/>
                </a:lnTo>
                <a:lnTo>
                  <a:pt x="260400" y="188429"/>
                </a:lnTo>
                <a:lnTo>
                  <a:pt x="277291" y="190042"/>
                </a:lnTo>
                <a:lnTo>
                  <a:pt x="280936" y="190042"/>
                </a:lnTo>
                <a:lnTo>
                  <a:pt x="284518" y="189699"/>
                </a:lnTo>
                <a:lnTo>
                  <a:pt x="288124" y="188963"/>
                </a:lnTo>
                <a:lnTo>
                  <a:pt x="291719" y="188277"/>
                </a:lnTo>
                <a:lnTo>
                  <a:pt x="295313" y="187185"/>
                </a:lnTo>
                <a:lnTo>
                  <a:pt x="298869" y="185712"/>
                </a:lnTo>
                <a:lnTo>
                  <a:pt x="298869" y="152996"/>
                </a:lnTo>
                <a:lnTo>
                  <a:pt x="298869" y="148539"/>
                </a:lnTo>
                <a:lnTo>
                  <a:pt x="295567" y="149961"/>
                </a:lnTo>
                <a:lnTo>
                  <a:pt x="292277" y="151091"/>
                </a:lnTo>
                <a:lnTo>
                  <a:pt x="285775" y="152603"/>
                </a:lnTo>
                <a:lnTo>
                  <a:pt x="282575" y="152996"/>
                </a:lnTo>
                <a:lnTo>
                  <a:pt x="279450" y="152996"/>
                </a:lnTo>
                <a:lnTo>
                  <a:pt x="243700" y="128193"/>
                </a:lnTo>
                <a:lnTo>
                  <a:pt x="237020" y="94716"/>
                </a:lnTo>
                <a:lnTo>
                  <a:pt x="237756" y="81864"/>
                </a:lnTo>
                <a:lnTo>
                  <a:pt x="254800" y="44132"/>
                </a:lnTo>
                <a:lnTo>
                  <a:pt x="278663" y="34912"/>
                </a:lnTo>
                <a:lnTo>
                  <a:pt x="281889" y="34912"/>
                </a:lnTo>
                <a:lnTo>
                  <a:pt x="285165" y="35255"/>
                </a:lnTo>
                <a:lnTo>
                  <a:pt x="288505" y="35966"/>
                </a:lnTo>
                <a:lnTo>
                  <a:pt x="291846" y="36614"/>
                </a:lnTo>
                <a:lnTo>
                  <a:pt x="295313" y="37693"/>
                </a:lnTo>
                <a:lnTo>
                  <a:pt x="298869" y="39128"/>
                </a:lnTo>
                <a:lnTo>
                  <a:pt x="298869" y="34912"/>
                </a:lnTo>
                <a:lnTo>
                  <a:pt x="298869" y="4457"/>
                </a:lnTo>
                <a:close/>
              </a:path>
              <a:path w="854075" h="326390">
                <a:moveTo>
                  <a:pt x="331927" y="299123"/>
                </a:moveTo>
                <a:lnTo>
                  <a:pt x="331609" y="299008"/>
                </a:lnTo>
                <a:lnTo>
                  <a:pt x="330669" y="299643"/>
                </a:lnTo>
                <a:lnTo>
                  <a:pt x="329526" y="300062"/>
                </a:lnTo>
                <a:lnTo>
                  <a:pt x="325666" y="300062"/>
                </a:lnTo>
                <a:lnTo>
                  <a:pt x="324739" y="298704"/>
                </a:lnTo>
                <a:lnTo>
                  <a:pt x="325259" y="294843"/>
                </a:lnTo>
                <a:lnTo>
                  <a:pt x="329946" y="261734"/>
                </a:lnTo>
                <a:lnTo>
                  <a:pt x="330606" y="257048"/>
                </a:lnTo>
                <a:lnTo>
                  <a:pt x="330987" y="254342"/>
                </a:lnTo>
                <a:lnTo>
                  <a:pt x="322973" y="254342"/>
                </a:lnTo>
                <a:lnTo>
                  <a:pt x="322135" y="257048"/>
                </a:lnTo>
                <a:lnTo>
                  <a:pt x="319633" y="255270"/>
                </a:lnTo>
                <a:lnTo>
                  <a:pt x="319633" y="265379"/>
                </a:lnTo>
                <a:lnTo>
                  <a:pt x="316293" y="288086"/>
                </a:lnTo>
                <a:lnTo>
                  <a:pt x="314210" y="297243"/>
                </a:lnTo>
                <a:lnTo>
                  <a:pt x="306920" y="300888"/>
                </a:lnTo>
                <a:lnTo>
                  <a:pt x="293395" y="300888"/>
                </a:lnTo>
                <a:lnTo>
                  <a:pt x="288074" y="295897"/>
                </a:lnTo>
                <a:lnTo>
                  <a:pt x="288074" y="286423"/>
                </a:lnTo>
                <a:lnTo>
                  <a:pt x="319633" y="265379"/>
                </a:lnTo>
                <a:lnTo>
                  <a:pt x="319633" y="255270"/>
                </a:lnTo>
                <a:lnTo>
                  <a:pt x="318490" y="254444"/>
                </a:lnTo>
                <a:lnTo>
                  <a:pt x="313182" y="253085"/>
                </a:lnTo>
                <a:lnTo>
                  <a:pt x="307136" y="253085"/>
                </a:lnTo>
                <a:lnTo>
                  <a:pt x="295630" y="255460"/>
                </a:lnTo>
                <a:lnTo>
                  <a:pt x="286334" y="262331"/>
                </a:lnTo>
                <a:lnTo>
                  <a:pt x="280136" y="273304"/>
                </a:lnTo>
                <a:lnTo>
                  <a:pt x="277876" y="287972"/>
                </a:lnTo>
                <a:lnTo>
                  <a:pt x="279387" y="296976"/>
                </a:lnTo>
                <a:lnTo>
                  <a:pt x="283654" y="303758"/>
                </a:lnTo>
                <a:lnTo>
                  <a:pt x="290271" y="308038"/>
                </a:lnTo>
                <a:lnTo>
                  <a:pt x="298818" y="309537"/>
                </a:lnTo>
                <a:lnTo>
                  <a:pt x="306514" y="309537"/>
                </a:lnTo>
                <a:lnTo>
                  <a:pt x="311721" y="306514"/>
                </a:lnTo>
                <a:lnTo>
                  <a:pt x="315366" y="302031"/>
                </a:lnTo>
                <a:lnTo>
                  <a:pt x="315569" y="306197"/>
                </a:lnTo>
                <a:lnTo>
                  <a:pt x="317969" y="309016"/>
                </a:lnTo>
                <a:lnTo>
                  <a:pt x="326301" y="309016"/>
                </a:lnTo>
                <a:lnTo>
                  <a:pt x="328803" y="308381"/>
                </a:lnTo>
                <a:lnTo>
                  <a:pt x="330784" y="307352"/>
                </a:lnTo>
                <a:lnTo>
                  <a:pt x="331520" y="302031"/>
                </a:lnTo>
                <a:lnTo>
                  <a:pt x="331673" y="300888"/>
                </a:lnTo>
                <a:lnTo>
                  <a:pt x="331787" y="300062"/>
                </a:lnTo>
                <a:lnTo>
                  <a:pt x="331927" y="299123"/>
                </a:lnTo>
                <a:close/>
              </a:path>
              <a:path w="854075" h="326390">
                <a:moveTo>
                  <a:pt x="392658" y="271741"/>
                </a:moveTo>
                <a:lnTo>
                  <a:pt x="391172" y="263245"/>
                </a:lnTo>
                <a:lnTo>
                  <a:pt x="390359" y="262051"/>
                </a:lnTo>
                <a:lnTo>
                  <a:pt x="389928" y="261429"/>
                </a:lnTo>
                <a:lnTo>
                  <a:pt x="387184" y="257454"/>
                </a:lnTo>
                <a:lnTo>
                  <a:pt x="381381" y="254139"/>
                </a:lnTo>
                <a:lnTo>
                  <a:pt x="374446" y="253085"/>
                </a:lnTo>
                <a:lnTo>
                  <a:pt x="366318" y="253085"/>
                </a:lnTo>
                <a:lnTo>
                  <a:pt x="361010" y="256120"/>
                </a:lnTo>
                <a:lnTo>
                  <a:pt x="357162" y="261429"/>
                </a:lnTo>
                <a:lnTo>
                  <a:pt x="357263" y="254342"/>
                </a:lnTo>
                <a:lnTo>
                  <a:pt x="349237" y="254342"/>
                </a:lnTo>
                <a:lnTo>
                  <a:pt x="341528" y="308279"/>
                </a:lnTo>
                <a:lnTo>
                  <a:pt x="351434" y="308279"/>
                </a:lnTo>
                <a:lnTo>
                  <a:pt x="356108" y="275272"/>
                </a:lnTo>
                <a:lnTo>
                  <a:pt x="357682" y="267042"/>
                </a:lnTo>
                <a:lnTo>
                  <a:pt x="364020" y="262051"/>
                </a:lnTo>
                <a:lnTo>
                  <a:pt x="376529" y="262051"/>
                </a:lnTo>
                <a:lnTo>
                  <a:pt x="382447" y="264337"/>
                </a:lnTo>
                <a:lnTo>
                  <a:pt x="382346" y="276936"/>
                </a:lnTo>
                <a:lnTo>
                  <a:pt x="377977" y="308279"/>
                </a:lnTo>
                <a:lnTo>
                  <a:pt x="387883" y="308279"/>
                </a:lnTo>
                <a:lnTo>
                  <a:pt x="392557" y="274853"/>
                </a:lnTo>
                <a:lnTo>
                  <a:pt x="392658" y="271741"/>
                </a:lnTo>
                <a:close/>
              </a:path>
              <a:path w="854075" h="326390">
                <a:moveTo>
                  <a:pt x="436486" y="2413"/>
                </a:moveTo>
                <a:lnTo>
                  <a:pt x="399783" y="2413"/>
                </a:lnTo>
                <a:lnTo>
                  <a:pt x="399783" y="121754"/>
                </a:lnTo>
                <a:lnTo>
                  <a:pt x="399491" y="132092"/>
                </a:lnTo>
                <a:lnTo>
                  <a:pt x="386740" y="157556"/>
                </a:lnTo>
                <a:lnTo>
                  <a:pt x="370840" y="157556"/>
                </a:lnTo>
                <a:lnTo>
                  <a:pt x="357670" y="121754"/>
                </a:lnTo>
                <a:lnTo>
                  <a:pt x="357670" y="2413"/>
                </a:lnTo>
                <a:lnTo>
                  <a:pt x="320700" y="2413"/>
                </a:lnTo>
                <a:lnTo>
                  <a:pt x="320776" y="128612"/>
                </a:lnTo>
                <a:lnTo>
                  <a:pt x="329971" y="170116"/>
                </a:lnTo>
                <a:lnTo>
                  <a:pt x="369138" y="189636"/>
                </a:lnTo>
                <a:lnTo>
                  <a:pt x="378726" y="190042"/>
                </a:lnTo>
                <a:lnTo>
                  <a:pt x="388302" y="189636"/>
                </a:lnTo>
                <a:lnTo>
                  <a:pt x="427278" y="170116"/>
                </a:lnTo>
                <a:lnTo>
                  <a:pt x="433666" y="157556"/>
                </a:lnTo>
                <a:lnTo>
                  <a:pt x="434276" y="155384"/>
                </a:lnTo>
                <a:lnTo>
                  <a:pt x="436410" y="128612"/>
                </a:lnTo>
                <a:lnTo>
                  <a:pt x="436486" y="2413"/>
                </a:lnTo>
                <a:close/>
              </a:path>
              <a:path w="854075" h="326390">
                <a:moveTo>
                  <a:pt x="444131" y="255701"/>
                </a:moveTo>
                <a:lnTo>
                  <a:pt x="440690" y="254038"/>
                </a:lnTo>
                <a:lnTo>
                  <a:pt x="436118" y="253085"/>
                </a:lnTo>
                <a:lnTo>
                  <a:pt x="429755" y="253085"/>
                </a:lnTo>
                <a:lnTo>
                  <a:pt x="419976" y="254241"/>
                </a:lnTo>
                <a:lnTo>
                  <a:pt x="412572" y="257568"/>
                </a:lnTo>
                <a:lnTo>
                  <a:pt x="407873" y="262851"/>
                </a:lnTo>
                <a:lnTo>
                  <a:pt x="406234" y="269862"/>
                </a:lnTo>
                <a:lnTo>
                  <a:pt x="406234" y="277876"/>
                </a:lnTo>
                <a:lnTo>
                  <a:pt x="411226" y="281622"/>
                </a:lnTo>
                <a:lnTo>
                  <a:pt x="428307" y="287553"/>
                </a:lnTo>
                <a:lnTo>
                  <a:pt x="431850" y="289115"/>
                </a:lnTo>
                <a:lnTo>
                  <a:pt x="431850" y="298589"/>
                </a:lnTo>
                <a:lnTo>
                  <a:pt x="427570" y="301205"/>
                </a:lnTo>
                <a:lnTo>
                  <a:pt x="411746" y="301205"/>
                </a:lnTo>
                <a:lnTo>
                  <a:pt x="406019" y="299008"/>
                </a:lnTo>
                <a:lnTo>
                  <a:pt x="402272" y="296100"/>
                </a:lnTo>
                <a:lnTo>
                  <a:pt x="401955" y="296214"/>
                </a:lnTo>
                <a:lnTo>
                  <a:pt x="400608" y="305689"/>
                </a:lnTo>
                <a:lnTo>
                  <a:pt x="404253" y="307860"/>
                </a:lnTo>
                <a:lnTo>
                  <a:pt x="409460" y="309638"/>
                </a:lnTo>
                <a:lnTo>
                  <a:pt x="417791" y="309638"/>
                </a:lnTo>
                <a:lnTo>
                  <a:pt x="441629" y="291096"/>
                </a:lnTo>
                <a:lnTo>
                  <a:pt x="441629" y="283184"/>
                </a:lnTo>
                <a:lnTo>
                  <a:pt x="436016" y="279539"/>
                </a:lnTo>
                <a:lnTo>
                  <a:pt x="419138" y="273913"/>
                </a:lnTo>
                <a:lnTo>
                  <a:pt x="416128" y="272249"/>
                </a:lnTo>
                <a:lnTo>
                  <a:pt x="416128" y="263817"/>
                </a:lnTo>
                <a:lnTo>
                  <a:pt x="421119" y="261531"/>
                </a:lnTo>
                <a:lnTo>
                  <a:pt x="434352" y="261531"/>
                </a:lnTo>
                <a:lnTo>
                  <a:pt x="438924" y="262559"/>
                </a:lnTo>
                <a:lnTo>
                  <a:pt x="442772" y="264439"/>
                </a:lnTo>
                <a:lnTo>
                  <a:pt x="442988" y="264337"/>
                </a:lnTo>
                <a:lnTo>
                  <a:pt x="443357" y="261531"/>
                </a:lnTo>
                <a:lnTo>
                  <a:pt x="444131" y="255701"/>
                </a:lnTo>
                <a:close/>
              </a:path>
              <a:path w="854075" h="326390">
                <a:moveTo>
                  <a:pt x="479780" y="254139"/>
                </a:moveTo>
                <a:lnTo>
                  <a:pt x="462699" y="254139"/>
                </a:lnTo>
                <a:lnTo>
                  <a:pt x="454990" y="308279"/>
                </a:lnTo>
                <a:lnTo>
                  <a:pt x="472071" y="308279"/>
                </a:lnTo>
                <a:lnTo>
                  <a:pt x="479780" y="254139"/>
                </a:lnTo>
                <a:close/>
              </a:path>
              <a:path w="854075" h="326390">
                <a:moveTo>
                  <a:pt x="483628" y="231228"/>
                </a:moveTo>
                <a:lnTo>
                  <a:pt x="479780" y="227266"/>
                </a:lnTo>
                <a:lnTo>
                  <a:pt x="468731" y="227266"/>
                </a:lnTo>
                <a:lnTo>
                  <a:pt x="463524" y="231330"/>
                </a:lnTo>
                <a:lnTo>
                  <a:pt x="463524" y="243205"/>
                </a:lnTo>
                <a:lnTo>
                  <a:pt x="467487" y="247167"/>
                </a:lnTo>
                <a:lnTo>
                  <a:pt x="478523" y="247167"/>
                </a:lnTo>
                <a:lnTo>
                  <a:pt x="483628" y="243103"/>
                </a:lnTo>
                <a:lnTo>
                  <a:pt x="483628" y="231228"/>
                </a:lnTo>
                <a:close/>
              </a:path>
              <a:path w="854075" h="326390">
                <a:moveTo>
                  <a:pt x="547230" y="233730"/>
                </a:moveTo>
                <a:lnTo>
                  <a:pt x="530263" y="233730"/>
                </a:lnTo>
                <a:lnTo>
                  <a:pt x="527240" y="254762"/>
                </a:lnTo>
                <a:lnTo>
                  <a:pt x="525157" y="253796"/>
                </a:lnTo>
                <a:lnTo>
                  <a:pt x="525157" y="269760"/>
                </a:lnTo>
                <a:lnTo>
                  <a:pt x="522630" y="286842"/>
                </a:lnTo>
                <a:lnTo>
                  <a:pt x="521512" y="291731"/>
                </a:lnTo>
                <a:lnTo>
                  <a:pt x="517245" y="294335"/>
                </a:lnTo>
                <a:lnTo>
                  <a:pt x="507453" y="294335"/>
                </a:lnTo>
                <a:lnTo>
                  <a:pt x="503910" y="290995"/>
                </a:lnTo>
                <a:lnTo>
                  <a:pt x="503910" y="273608"/>
                </a:lnTo>
                <a:lnTo>
                  <a:pt x="509536" y="267157"/>
                </a:lnTo>
                <a:lnTo>
                  <a:pt x="519849" y="267157"/>
                </a:lnTo>
                <a:lnTo>
                  <a:pt x="522655" y="267881"/>
                </a:lnTo>
                <a:lnTo>
                  <a:pt x="525157" y="269760"/>
                </a:lnTo>
                <a:lnTo>
                  <a:pt x="525157" y="253796"/>
                </a:lnTo>
                <a:lnTo>
                  <a:pt x="524319" y="253403"/>
                </a:lnTo>
                <a:lnTo>
                  <a:pt x="520674" y="252577"/>
                </a:lnTo>
                <a:lnTo>
                  <a:pt x="516407" y="252577"/>
                </a:lnTo>
                <a:lnTo>
                  <a:pt x="504583" y="254850"/>
                </a:lnTo>
                <a:lnTo>
                  <a:pt x="494919" y="261505"/>
                </a:lnTo>
                <a:lnTo>
                  <a:pt x="488391" y="272249"/>
                </a:lnTo>
                <a:lnTo>
                  <a:pt x="486003" y="286842"/>
                </a:lnTo>
                <a:lnTo>
                  <a:pt x="487692" y="296875"/>
                </a:lnTo>
                <a:lnTo>
                  <a:pt x="492201" y="304025"/>
                </a:lnTo>
                <a:lnTo>
                  <a:pt x="498652" y="308305"/>
                </a:lnTo>
                <a:lnTo>
                  <a:pt x="506209" y="309740"/>
                </a:lnTo>
                <a:lnTo>
                  <a:pt x="514121" y="309740"/>
                </a:lnTo>
                <a:lnTo>
                  <a:pt x="519328" y="306412"/>
                </a:lnTo>
                <a:lnTo>
                  <a:pt x="522554" y="302133"/>
                </a:lnTo>
                <a:lnTo>
                  <a:pt x="523290" y="306197"/>
                </a:lnTo>
                <a:lnTo>
                  <a:pt x="526300" y="309016"/>
                </a:lnTo>
                <a:lnTo>
                  <a:pt x="537133" y="309016"/>
                </a:lnTo>
                <a:lnTo>
                  <a:pt x="540054" y="308279"/>
                </a:lnTo>
                <a:lnTo>
                  <a:pt x="542645" y="307136"/>
                </a:lnTo>
                <a:lnTo>
                  <a:pt x="543331" y="302133"/>
                </a:lnTo>
                <a:lnTo>
                  <a:pt x="544410" y="294335"/>
                </a:lnTo>
                <a:lnTo>
                  <a:pt x="544525" y="293497"/>
                </a:lnTo>
                <a:lnTo>
                  <a:pt x="544626" y="292760"/>
                </a:lnTo>
                <a:lnTo>
                  <a:pt x="544322" y="292569"/>
                </a:lnTo>
                <a:lnTo>
                  <a:pt x="543801" y="292976"/>
                </a:lnTo>
                <a:lnTo>
                  <a:pt x="542963" y="293497"/>
                </a:lnTo>
                <a:lnTo>
                  <a:pt x="539635" y="293497"/>
                </a:lnTo>
                <a:lnTo>
                  <a:pt x="539115" y="292569"/>
                </a:lnTo>
                <a:lnTo>
                  <a:pt x="539178" y="290995"/>
                </a:lnTo>
                <a:lnTo>
                  <a:pt x="539318" y="289852"/>
                </a:lnTo>
                <a:lnTo>
                  <a:pt x="542518" y="267157"/>
                </a:lnTo>
                <a:lnTo>
                  <a:pt x="544271" y="254762"/>
                </a:lnTo>
                <a:lnTo>
                  <a:pt x="547230" y="233730"/>
                </a:lnTo>
                <a:close/>
              </a:path>
              <a:path w="854075" h="326390">
                <a:moveTo>
                  <a:pt x="579437" y="2413"/>
                </a:moveTo>
                <a:lnTo>
                  <a:pt x="545160" y="2413"/>
                </a:lnTo>
                <a:lnTo>
                  <a:pt x="545198" y="76212"/>
                </a:lnTo>
                <a:lnTo>
                  <a:pt x="548335" y="121539"/>
                </a:lnTo>
                <a:lnTo>
                  <a:pt x="550875" y="140385"/>
                </a:lnTo>
                <a:lnTo>
                  <a:pt x="548322" y="131419"/>
                </a:lnTo>
                <a:lnTo>
                  <a:pt x="521055" y="53213"/>
                </a:lnTo>
                <a:lnTo>
                  <a:pt x="502005" y="2413"/>
                </a:lnTo>
                <a:lnTo>
                  <a:pt x="464566" y="2413"/>
                </a:lnTo>
                <a:lnTo>
                  <a:pt x="464566" y="187744"/>
                </a:lnTo>
                <a:lnTo>
                  <a:pt x="498576" y="187744"/>
                </a:lnTo>
                <a:lnTo>
                  <a:pt x="498475" y="96202"/>
                </a:lnTo>
                <a:lnTo>
                  <a:pt x="496023" y="53213"/>
                </a:lnTo>
                <a:lnTo>
                  <a:pt x="496811" y="56070"/>
                </a:lnTo>
                <a:lnTo>
                  <a:pt x="497941" y="60401"/>
                </a:lnTo>
                <a:lnTo>
                  <a:pt x="499224" y="65125"/>
                </a:lnTo>
                <a:lnTo>
                  <a:pt x="502081" y="76212"/>
                </a:lnTo>
                <a:lnTo>
                  <a:pt x="503872" y="82499"/>
                </a:lnTo>
                <a:lnTo>
                  <a:pt x="504558" y="84048"/>
                </a:lnTo>
                <a:lnTo>
                  <a:pt x="545160" y="187744"/>
                </a:lnTo>
                <a:lnTo>
                  <a:pt x="579437" y="187744"/>
                </a:lnTo>
                <a:lnTo>
                  <a:pt x="579437" y="140385"/>
                </a:lnTo>
                <a:lnTo>
                  <a:pt x="579437" y="2413"/>
                </a:lnTo>
                <a:close/>
              </a:path>
              <a:path w="854075" h="326390">
                <a:moveTo>
                  <a:pt x="604240" y="273710"/>
                </a:moveTo>
                <a:lnTo>
                  <a:pt x="602894" y="266420"/>
                </a:lnTo>
                <a:lnTo>
                  <a:pt x="602576" y="264693"/>
                </a:lnTo>
                <a:lnTo>
                  <a:pt x="597941" y="258064"/>
                </a:lnTo>
                <a:lnTo>
                  <a:pt x="590791" y="253974"/>
                </a:lnTo>
                <a:lnTo>
                  <a:pt x="587895" y="253542"/>
                </a:lnTo>
                <a:lnTo>
                  <a:pt x="587895" y="268706"/>
                </a:lnTo>
                <a:lnTo>
                  <a:pt x="587895" y="276110"/>
                </a:lnTo>
                <a:lnTo>
                  <a:pt x="569353" y="276110"/>
                </a:lnTo>
                <a:lnTo>
                  <a:pt x="571017" y="270268"/>
                </a:lnTo>
                <a:lnTo>
                  <a:pt x="574662" y="266420"/>
                </a:lnTo>
                <a:lnTo>
                  <a:pt x="584771" y="266420"/>
                </a:lnTo>
                <a:lnTo>
                  <a:pt x="587895" y="268706"/>
                </a:lnTo>
                <a:lnTo>
                  <a:pt x="587895" y="253542"/>
                </a:lnTo>
                <a:lnTo>
                  <a:pt x="553466" y="271462"/>
                </a:lnTo>
                <a:lnTo>
                  <a:pt x="551141" y="284543"/>
                </a:lnTo>
                <a:lnTo>
                  <a:pt x="553377" y="296303"/>
                </a:lnTo>
                <a:lnTo>
                  <a:pt x="559282" y="304088"/>
                </a:lnTo>
                <a:lnTo>
                  <a:pt x="567651" y="308406"/>
                </a:lnTo>
                <a:lnTo>
                  <a:pt x="577278" y="309740"/>
                </a:lnTo>
                <a:lnTo>
                  <a:pt x="583514" y="309740"/>
                </a:lnTo>
                <a:lnTo>
                  <a:pt x="590397" y="308914"/>
                </a:lnTo>
                <a:lnTo>
                  <a:pt x="596544" y="305574"/>
                </a:lnTo>
                <a:lnTo>
                  <a:pt x="597941" y="296100"/>
                </a:lnTo>
                <a:lnTo>
                  <a:pt x="598512" y="292252"/>
                </a:lnTo>
                <a:lnTo>
                  <a:pt x="598106" y="292036"/>
                </a:lnTo>
                <a:lnTo>
                  <a:pt x="591845" y="295059"/>
                </a:lnTo>
                <a:lnTo>
                  <a:pt x="586333" y="296100"/>
                </a:lnTo>
                <a:lnTo>
                  <a:pt x="573735" y="296100"/>
                </a:lnTo>
                <a:lnTo>
                  <a:pt x="569252" y="292658"/>
                </a:lnTo>
                <a:lnTo>
                  <a:pt x="568515" y="285686"/>
                </a:lnTo>
                <a:lnTo>
                  <a:pt x="602678" y="285584"/>
                </a:lnTo>
                <a:lnTo>
                  <a:pt x="603935" y="280377"/>
                </a:lnTo>
                <a:lnTo>
                  <a:pt x="604240" y="277660"/>
                </a:lnTo>
                <a:lnTo>
                  <a:pt x="604240" y="276110"/>
                </a:lnTo>
                <a:lnTo>
                  <a:pt x="604240" y="273710"/>
                </a:lnTo>
                <a:close/>
              </a:path>
              <a:path w="854075" h="326390">
                <a:moveTo>
                  <a:pt x="667232" y="259232"/>
                </a:moveTo>
                <a:lnTo>
                  <a:pt x="660260" y="252577"/>
                </a:lnTo>
                <a:lnTo>
                  <a:pt x="641197" y="252577"/>
                </a:lnTo>
                <a:lnTo>
                  <a:pt x="635787" y="256641"/>
                </a:lnTo>
                <a:lnTo>
                  <a:pt x="632650" y="261213"/>
                </a:lnTo>
                <a:lnTo>
                  <a:pt x="632142" y="254139"/>
                </a:lnTo>
                <a:lnTo>
                  <a:pt x="618185" y="254139"/>
                </a:lnTo>
                <a:lnTo>
                  <a:pt x="610476" y="308279"/>
                </a:lnTo>
                <a:lnTo>
                  <a:pt x="627659" y="308279"/>
                </a:lnTo>
                <a:lnTo>
                  <a:pt x="632040" y="277253"/>
                </a:lnTo>
                <a:lnTo>
                  <a:pt x="633183" y="271526"/>
                </a:lnTo>
                <a:lnTo>
                  <a:pt x="637235" y="268922"/>
                </a:lnTo>
                <a:lnTo>
                  <a:pt x="645883" y="268922"/>
                </a:lnTo>
                <a:lnTo>
                  <a:pt x="649414" y="271106"/>
                </a:lnTo>
                <a:lnTo>
                  <a:pt x="649325" y="276415"/>
                </a:lnTo>
                <a:lnTo>
                  <a:pt x="649224" y="278714"/>
                </a:lnTo>
                <a:lnTo>
                  <a:pt x="649008" y="279958"/>
                </a:lnTo>
                <a:lnTo>
                  <a:pt x="645160" y="308279"/>
                </a:lnTo>
                <a:lnTo>
                  <a:pt x="662241" y="308279"/>
                </a:lnTo>
                <a:lnTo>
                  <a:pt x="666813" y="276415"/>
                </a:lnTo>
                <a:lnTo>
                  <a:pt x="667131" y="274434"/>
                </a:lnTo>
                <a:lnTo>
                  <a:pt x="667232" y="268922"/>
                </a:lnTo>
                <a:lnTo>
                  <a:pt x="667232" y="261213"/>
                </a:lnTo>
                <a:lnTo>
                  <a:pt x="667232" y="259232"/>
                </a:lnTo>
                <a:close/>
              </a:path>
              <a:path w="854075" h="326390">
                <a:moveTo>
                  <a:pt x="716534" y="254139"/>
                </a:moveTo>
                <a:lnTo>
                  <a:pt x="702589" y="254139"/>
                </a:lnTo>
                <a:lnTo>
                  <a:pt x="704773" y="238518"/>
                </a:lnTo>
                <a:lnTo>
                  <a:pt x="704659" y="238302"/>
                </a:lnTo>
                <a:lnTo>
                  <a:pt x="687387" y="241439"/>
                </a:lnTo>
                <a:lnTo>
                  <a:pt x="685507" y="254139"/>
                </a:lnTo>
                <a:lnTo>
                  <a:pt x="676973" y="254139"/>
                </a:lnTo>
                <a:lnTo>
                  <a:pt x="675093" y="267462"/>
                </a:lnTo>
                <a:lnTo>
                  <a:pt x="683641" y="267462"/>
                </a:lnTo>
                <a:lnTo>
                  <a:pt x="680605" y="288505"/>
                </a:lnTo>
                <a:lnTo>
                  <a:pt x="680402" y="290068"/>
                </a:lnTo>
                <a:lnTo>
                  <a:pt x="680300" y="303288"/>
                </a:lnTo>
                <a:lnTo>
                  <a:pt x="687387" y="309016"/>
                </a:lnTo>
                <a:lnTo>
                  <a:pt x="702271" y="309016"/>
                </a:lnTo>
                <a:lnTo>
                  <a:pt x="706234" y="308597"/>
                </a:lnTo>
                <a:lnTo>
                  <a:pt x="709244" y="306933"/>
                </a:lnTo>
                <a:lnTo>
                  <a:pt x="711073" y="293814"/>
                </a:lnTo>
                <a:lnTo>
                  <a:pt x="711225" y="292658"/>
                </a:lnTo>
                <a:lnTo>
                  <a:pt x="711022" y="292569"/>
                </a:lnTo>
                <a:lnTo>
                  <a:pt x="709041" y="293281"/>
                </a:lnTo>
                <a:lnTo>
                  <a:pt x="706958" y="293814"/>
                </a:lnTo>
                <a:lnTo>
                  <a:pt x="700303" y="293814"/>
                </a:lnTo>
                <a:lnTo>
                  <a:pt x="697903" y="292150"/>
                </a:lnTo>
                <a:lnTo>
                  <a:pt x="697903" y="287248"/>
                </a:lnTo>
                <a:lnTo>
                  <a:pt x="698207" y="285686"/>
                </a:lnTo>
                <a:lnTo>
                  <a:pt x="698525" y="282981"/>
                </a:lnTo>
                <a:lnTo>
                  <a:pt x="700709" y="267462"/>
                </a:lnTo>
                <a:lnTo>
                  <a:pt x="714870" y="267462"/>
                </a:lnTo>
                <a:lnTo>
                  <a:pt x="716534" y="254139"/>
                </a:lnTo>
                <a:close/>
              </a:path>
              <a:path w="854075" h="326390">
                <a:moveTo>
                  <a:pt x="722541" y="2413"/>
                </a:moveTo>
                <a:lnTo>
                  <a:pt x="685584" y="2413"/>
                </a:lnTo>
                <a:lnTo>
                  <a:pt x="685584" y="70967"/>
                </a:lnTo>
                <a:lnTo>
                  <a:pt x="644232" y="70967"/>
                </a:lnTo>
                <a:lnTo>
                  <a:pt x="644232" y="2413"/>
                </a:lnTo>
                <a:lnTo>
                  <a:pt x="607669" y="2413"/>
                </a:lnTo>
                <a:lnTo>
                  <a:pt x="607669" y="187744"/>
                </a:lnTo>
                <a:lnTo>
                  <a:pt x="644232" y="187744"/>
                </a:lnTo>
                <a:lnTo>
                  <a:pt x="644232" y="107149"/>
                </a:lnTo>
                <a:lnTo>
                  <a:pt x="685584" y="107149"/>
                </a:lnTo>
                <a:lnTo>
                  <a:pt x="685584" y="187744"/>
                </a:lnTo>
                <a:lnTo>
                  <a:pt x="722541" y="187744"/>
                </a:lnTo>
                <a:lnTo>
                  <a:pt x="722541" y="107149"/>
                </a:lnTo>
                <a:lnTo>
                  <a:pt x="722541" y="70967"/>
                </a:lnTo>
                <a:lnTo>
                  <a:pt x="722541" y="2413"/>
                </a:lnTo>
                <a:close/>
              </a:path>
              <a:path w="854075" h="326390">
                <a:moveTo>
                  <a:pt x="744880" y="254139"/>
                </a:moveTo>
                <a:lnTo>
                  <a:pt x="727798" y="254139"/>
                </a:lnTo>
                <a:lnTo>
                  <a:pt x="720102" y="308279"/>
                </a:lnTo>
                <a:lnTo>
                  <a:pt x="737171" y="308279"/>
                </a:lnTo>
                <a:lnTo>
                  <a:pt x="744880" y="254139"/>
                </a:lnTo>
                <a:close/>
              </a:path>
              <a:path w="854075" h="326390">
                <a:moveTo>
                  <a:pt x="748728" y="231228"/>
                </a:moveTo>
                <a:lnTo>
                  <a:pt x="744880" y="227266"/>
                </a:lnTo>
                <a:lnTo>
                  <a:pt x="733831" y="227266"/>
                </a:lnTo>
                <a:lnTo>
                  <a:pt x="728637" y="231330"/>
                </a:lnTo>
                <a:lnTo>
                  <a:pt x="728637" y="243205"/>
                </a:lnTo>
                <a:lnTo>
                  <a:pt x="732586" y="247167"/>
                </a:lnTo>
                <a:lnTo>
                  <a:pt x="743623" y="247167"/>
                </a:lnTo>
                <a:lnTo>
                  <a:pt x="748728" y="243103"/>
                </a:lnTo>
                <a:lnTo>
                  <a:pt x="748728" y="231228"/>
                </a:lnTo>
                <a:close/>
              </a:path>
              <a:path w="854075" h="326390">
                <a:moveTo>
                  <a:pt x="793203" y="254139"/>
                </a:moveTo>
                <a:lnTo>
                  <a:pt x="779246" y="254139"/>
                </a:lnTo>
                <a:lnTo>
                  <a:pt x="781431" y="238518"/>
                </a:lnTo>
                <a:lnTo>
                  <a:pt x="781329" y="238302"/>
                </a:lnTo>
                <a:lnTo>
                  <a:pt x="764044" y="241439"/>
                </a:lnTo>
                <a:lnTo>
                  <a:pt x="762165" y="254139"/>
                </a:lnTo>
                <a:lnTo>
                  <a:pt x="753630" y="254139"/>
                </a:lnTo>
                <a:lnTo>
                  <a:pt x="751763" y="267462"/>
                </a:lnTo>
                <a:lnTo>
                  <a:pt x="760298" y="267462"/>
                </a:lnTo>
                <a:lnTo>
                  <a:pt x="757275" y="288505"/>
                </a:lnTo>
                <a:lnTo>
                  <a:pt x="757072" y="290068"/>
                </a:lnTo>
                <a:lnTo>
                  <a:pt x="756970" y="303288"/>
                </a:lnTo>
                <a:lnTo>
                  <a:pt x="764044" y="309016"/>
                </a:lnTo>
                <a:lnTo>
                  <a:pt x="778941" y="309016"/>
                </a:lnTo>
                <a:lnTo>
                  <a:pt x="782891" y="308597"/>
                </a:lnTo>
                <a:lnTo>
                  <a:pt x="785914" y="306933"/>
                </a:lnTo>
                <a:lnTo>
                  <a:pt x="787742" y="293814"/>
                </a:lnTo>
                <a:lnTo>
                  <a:pt x="787895" y="292658"/>
                </a:lnTo>
                <a:lnTo>
                  <a:pt x="787692" y="292569"/>
                </a:lnTo>
                <a:lnTo>
                  <a:pt x="785710" y="293281"/>
                </a:lnTo>
                <a:lnTo>
                  <a:pt x="783628" y="293814"/>
                </a:lnTo>
                <a:lnTo>
                  <a:pt x="776960" y="293814"/>
                </a:lnTo>
                <a:lnTo>
                  <a:pt x="774573" y="292150"/>
                </a:lnTo>
                <a:lnTo>
                  <a:pt x="774573" y="287248"/>
                </a:lnTo>
                <a:lnTo>
                  <a:pt x="774877" y="285686"/>
                </a:lnTo>
                <a:lnTo>
                  <a:pt x="775182" y="282981"/>
                </a:lnTo>
                <a:lnTo>
                  <a:pt x="777379" y="267462"/>
                </a:lnTo>
                <a:lnTo>
                  <a:pt x="791540" y="267462"/>
                </a:lnTo>
                <a:lnTo>
                  <a:pt x="793203" y="254139"/>
                </a:lnTo>
                <a:close/>
              </a:path>
              <a:path w="854075" h="326390">
                <a:moveTo>
                  <a:pt x="853757" y="254444"/>
                </a:moveTo>
                <a:lnTo>
                  <a:pt x="853554" y="254139"/>
                </a:lnTo>
                <a:lnTo>
                  <a:pt x="836256" y="254139"/>
                </a:lnTo>
                <a:lnTo>
                  <a:pt x="823353" y="283603"/>
                </a:lnTo>
                <a:lnTo>
                  <a:pt x="817308" y="254139"/>
                </a:lnTo>
                <a:lnTo>
                  <a:pt x="799299" y="254139"/>
                </a:lnTo>
                <a:lnTo>
                  <a:pt x="799084" y="254444"/>
                </a:lnTo>
                <a:lnTo>
                  <a:pt x="812939" y="303288"/>
                </a:lnTo>
                <a:lnTo>
                  <a:pt x="809815" y="310045"/>
                </a:lnTo>
                <a:lnTo>
                  <a:pt x="805129" y="311823"/>
                </a:lnTo>
                <a:lnTo>
                  <a:pt x="798563" y="311823"/>
                </a:lnTo>
                <a:lnTo>
                  <a:pt x="797217" y="311607"/>
                </a:lnTo>
                <a:lnTo>
                  <a:pt x="796175" y="311200"/>
                </a:lnTo>
                <a:lnTo>
                  <a:pt x="795756" y="311416"/>
                </a:lnTo>
                <a:lnTo>
                  <a:pt x="793775" y="325043"/>
                </a:lnTo>
                <a:lnTo>
                  <a:pt x="795655" y="325780"/>
                </a:lnTo>
                <a:lnTo>
                  <a:pt x="798982" y="326199"/>
                </a:lnTo>
                <a:lnTo>
                  <a:pt x="800760" y="326199"/>
                </a:lnTo>
                <a:lnTo>
                  <a:pt x="809193" y="325043"/>
                </a:lnTo>
                <a:lnTo>
                  <a:pt x="831062" y="297980"/>
                </a:lnTo>
                <a:lnTo>
                  <a:pt x="838555" y="283603"/>
                </a:lnTo>
                <a:lnTo>
                  <a:pt x="853757" y="254444"/>
                </a:lnTo>
                <a:close/>
              </a:path>
              <a:path w="854075" h="326390">
                <a:moveTo>
                  <a:pt x="853757" y="187744"/>
                </a:moveTo>
                <a:lnTo>
                  <a:pt x="821169" y="40894"/>
                </a:lnTo>
                <a:lnTo>
                  <a:pt x="812634" y="2413"/>
                </a:lnTo>
                <a:lnTo>
                  <a:pt x="773899" y="2413"/>
                </a:lnTo>
                <a:lnTo>
                  <a:pt x="730745" y="187744"/>
                </a:lnTo>
                <a:lnTo>
                  <a:pt x="767664" y="187744"/>
                </a:lnTo>
                <a:lnTo>
                  <a:pt x="772502" y="161556"/>
                </a:lnTo>
                <a:lnTo>
                  <a:pt x="777532" y="135547"/>
                </a:lnTo>
                <a:lnTo>
                  <a:pt x="786638" y="83096"/>
                </a:lnTo>
                <a:lnTo>
                  <a:pt x="792568" y="40894"/>
                </a:lnTo>
                <a:lnTo>
                  <a:pt x="793762" y="52552"/>
                </a:lnTo>
                <a:lnTo>
                  <a:pt x="802030" y="111366"/>
                </a:lnTo>
                <a:lnTo>
                  <a:pt x="811809" y="162293"/>
                </a:lnTo>
                <a:lnTo>
                  <a:pt x="816800" y="187744"/>
                </a:lnTo>
                <a:lnTo>
                  <a:pt x="853757" y="1877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7B43BAD-7355-063D-28F6-B1810D6507D1}"/>
              </a:ext>
            </a:extLst>
          </p:cNvPr>
          <p:cNvSpPr txBox="1"/>
          <p:nvPr/>
        </p:nvSpPr>
        <p:spPr>
          <a:xfrm>
            <a:off x="880011" y="2105925"/>
            <a:ext cx="2071262" cy="1497205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marL="258763" marR="508284">
              <a:lnSpc>
                <a:spcPct val="73000"/>
              </a:lnSpc>
              <a:spcBef>
                <a:spcPts val="2522"/>
              </a:spcBef>
            </a:pPr>
            <a:r>
              <a:rPr sz="2486" b="1" spc="-227" dirty="0">
                <a:solidFill>
                  <a:srgbClr val="231F20"/>
                </a:solidFill>
                <a:latin typeface="Rawson Pro ExtraBold"/>
                <a:cs typeface="Rawson Pro ExtraBold"/>
              </a:rPr>
              <a:t>V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.</a:t>
            </a:r>
            <a:r>
              <a:rPr sz="2486" b="1" spc="-3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2486" b="1" spc="-10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2486" b="1" spc="-36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61" dirty="0">
                <a:solidFill>
                  <a:srgbClr val="231F20"/>
                </a:solidFill>
                <a:latin typeface="Rawson Pro ExtraBold"/>
                <a:cs typeface="Rawson Pro ExtraBold"/>
              </a:rPr>
              <a:t>h</a:t>
            </a:r>
            <a:r>
              <a:rPr sz="2486" b="1" spc="-64" dirty="0">
                <a:solidFill>
                  <a:srgbClr val="231F20"/>
                </a:solidFill>
                <a:latin typeface="Rawson Pro ExtraBold"/>
                <a:cs typeface="Rawson Pro ExtraBold"/>
              </a:rPr>
              <a:t>l</a:t>
            </a:r>
            <a:r>
              <a:rPr sz="2486" b="1" spc="-52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2486" b="1" spc="-49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73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c  </a:t>
            </a:r>
            <a:r>
              <a:rPr sz="2486" b="1" spc="-58" dirty="0">
                <a:solidFill>
                  <a:srgbClr val="231F20"/>
                </a:solidFill>
                <a:latin typeface="Rawson Pro ExtraBold"/>
                <a:cs typeface="Rawson Pro ExtraBold"/>
              </a:rPr>
              <a:t>Flex</a:t>
            </a:r>
            <a:endParaRPr sz="2486" dirty="0">
              <a:latin typeface="Rawson Pro ExtraBold"/>
              <a:cs typeface="Rawson Pro ExtraBold"/>
            </a:endParaRPr>
          </a:p>
          <a:p>
            <a:pPr marL="258763">
              <a:lnSpc>
                <a:spcPts val="1437"/>
              </a:lnSpc>
            </a:pP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360</a:t>
            </a:r>
            <a:r>
              <a:rPr sz="1243" i="1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degrees</a:t>
            </a:r>
            <a:r>
              <a:rPr sz="1243" i="1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12" dirty="0">
                <a:solidFill>
                  <a:srgbClr val="231F20"/>
                </a:solidFill>
                <a:latin typeface="Rawson Pro Medium"/>
                <a:cs typeface="Rawson Pro Medium"/>
              </a:rPr>
              <a:t>flexibility</a:t>
            </a:r>
            <a:endParaRPr sz="1243" dirty="0">
              <a:latin typeface="Rawson Pro Medium"/>
              <a:cs typeface="Rawson Pro Medium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79DD379-11EE-601E-59B5-CA8B7F361D20}"/>
              </a:ext>
            </a:extLst>
          </p:cNvPr>
          <p:cNvSpPr/>
          <p:nvPr/>
        </p:nvSpPr>
        <p:spPr>
          <a:xfrm>
            <a:off x="1138871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87D1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65BCC80-FCB6-3A82-743B-B53A761A2892}"/>
              </a:ext>
            </a:extLst>
          </p:cNvPr>
          <p:cNvSpPr txBox="1"/>
          <p:nvPr/>
        </p:nvSpPr>
        <p:spPr>
          <a:xfrm>
            <a:off x="3713010" y="5304010"/>
            <a:ext cx="2097831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caixa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alta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baixa</a:t>
            </a:r>
            <a:endParaRPr sz="1182" dirty="0">
              <a:latin typeface="Rawson Pro Medium"/>
              <a:cs typeface="Rawson Pro Medium"/>
            </a:endParaRPr>
          </a:p>
          <a:p>
            <a:pPr marL="7701" marR="37736">
              <a:lnSpc>
                <a:spcPts val="1401"/>
              </a:lnSpc>
              <a:spcBef>
                <a:spcPts val="55"/>
              </a:spcBef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permite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rápida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identificação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caracteres.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Diferentes</a:t>
            </a:r>
            <a:endParaRPr sz="1182" dirty="0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tamanhos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contribuem</a:t>
            </a:r>
            <a:endParaRPr sz="1182" dirty="0">
              <a:latin typeface="Rawson Pro Medium"/>
              <a:cs typeface="Rawson Pro Medium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9E8E40-5A2B-1F37-89D4-D71C640116F2}"/>
              </a:ext>
            </a:extLst>
          </p:cNvPr>
          <p:cNvSpPr txBox="1"/>
          <p:nvPr/>
        </p:nvSpPr>
        <p:spPr>
          <a:xfrm>
            <a:off x="4869001" y="4693043"/>
            <a:ext cx="680794" cy="12674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758" b="1" i="1" spc="18" dirty="0">
                <a:solidFill>
                  <a:srgbClr val="231F20"/>
                </a:solidFill>
                <a:latin typeface="Rawson Pro"/>
                <a:cs typeface="Rawson Pro"/>
              </a:rPr>
              <a:t>vicunha.com.br</a:t>
            </a:r>
            <a:endParaRPr sz="758" dirty="0">
              <a:latin typeface="Rawson Pro"/>
              <a:cs typeface="Rawson Pro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8AE860DD-AEF6-056E-D1D9-58374FC45825}"/>
              </a:ext>
            </a:extLst>
          </p:cNvPr>
          <p:cNvSpPr txBox="1"/>
          <p:nvPr/>
        </p:nvSpPr>
        <p:spPr>
          <a:xfrm>
            <a:off x="3989256" y="2817099"/>
            <a:ext cx="129766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8"/>
              </a:lnSpc>
            </a:pPr>
            <a:r>
              <a:rPr sz="940" b="1" spc="-3" dirty="0">
                <a:solidFill>
                  <a:srgbClr val="231F20"/>
                </a:solidFill>
                <a:latin typeface="Rawson Pro"/>
                <a:cs typeface="Rawson Pro"/>
              </a:rPr>
              <a:t>Principais</a:t>
            </a:r>
            <a:r>
              <a:rPr sz="940" b="1" spc="-39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sz="940" b="1" dirty="0">
                <a:solidFill>
                  <a:srgbClr val="231F20"/>
                </a:solidFill>
                <a:latin typeface="Rawson Pro"/>
                <a:cs typeface="Rawson Pro"/>
              </a:rPr>
              <a:t>características</a:t>
            </a:r>
            <a:endParaRPr sz="940">
              <a:latin typeface="Rawson Pro"/>
              <a:cs typeface="Rawson Pro"/>
            </a:endParaRPr>
          </a:p>
          <a:p>
            <a:pPr marR="827503">
              <a:lnSpc>
                <a:spcPts val="679"/>
              </a:lnSpc>
              <a:spcBef>
                <a:spcPts val="891"/>
              </a:spcBef>
            </a:pP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no </a:t>
            </a:r>
            <a:r>
              <a:rPr sz="667" b="1" spc="-13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água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  <a:spcBef>
                <a:spcPts val="343"/>
              </a:spcBef>
            </a:pP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du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ç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ã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66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</a:pP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</a:t>
            </a:r>
            <a:endParaRPr sz="667">
              <a:latin typeface="Rawson Pro ExtraBold"/>
              <a:cs typeface="Rawson Pro ExtraBold"/>
            </a:endParaRPr>
          </a:p>
          <a:p>
            <a:pPr marR="725461">
              <a:lnSpc>
                <a:spcPts val="679"/>
              </a:lnSpc>
              <a:spcBef>
                <a:spcPts val="470"/>
              </a:spcBef>
            </a:pP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at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é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-p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 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</a:t>
            </a:r>
            <a:endParaRPr sz="667">
              <a:latin typeface="Rawson Pro ExtraBold"/>
              <a:cs typeface="Rawson Pro ExtraBold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CE482B3D-049C-FE41-4104-C81E6ECF6C6F}"/>
              </a:ext>
            </a:extLst>
          </p:cNvPr>
          <p:cNvSpPr/>
          <p:nvPr/>
        </p:nvSpPr>
        <p:spPr>
          <a:xfrm>
            <a:off x="3987445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87D1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B51A4123-F27D-B518-404E-4F0EE11A1AAA}"/>
              </a:ext>
            </a:extLst>
          </p:cNvPr>
          <p:cNvSpPr/>
          <p:nvPr/>
        </p:nvSpPr>
        <p:spPr>
          <a:xfrm>
            <a:off x="3728586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05146C8-2443-4D30-C28C-2802F3281ABF}"/>
              </a:ext>
            </a:extLst>
          </p:cNvPr>
          <p:cNvSpPr/>
          <p:nvPr/>
        </p:nvSpPr>
        <p:spPr>
          <a:xfrm>
            <a:off x="3924178" y="2779308"/>
            <a:ext cx="1643840" cy="1033513"/>
          </a:xfrm>
          <a:custGeom>
            <a:avLst/>
            <a:gdLst/>
            <a:ahLst/>
            <a:cxnLst/>
            <a:rect l="l" t="t" r="r" b="b"/>
            <a:pathLst>
              <a:path w="2710815" h="1704339">
                <a:moveTo>
                  <a:pt x="2710388" y="0"/>
                </a:moveTo>
                <a:lnTo>
                  <a:pt x="0" y="0"/>
                </a:lnTo>
                <a:lnTo>
                  <a:pt x="0" y="1703979"/>
                </a:lnTo>
                <a:lnTo>
                  <a:pt x="2710388" y="1703979"/>
                </a:lnTo>
                <a:lnTo>
                  <a:pt x="2710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D988CF73-3034-2670-B164-1392B3DF817D}"/>
              </a:ext>
            </a:extLst>
          </p:cNvPr>
          <p:cNvSpPr/>
          <p:nvPr/>
        </p:nvSpPr>
        <p:spPr>
          <a:xfrm>
            <a:off x="5130255" y="3138354"/>
            <a:ext cx="363116" cy="545251"/>
          </a:xfrm>
          <a:custGeom>
            <a:avLst/>
            <a:gdLst/>
            <a:ahLst/>
            <a:cxnLst/>
            <a:rect l="l" t="t" r="r" b="b"/>
            <a:pathLst>
              <a:path w="598804" h="899160">
                <a:moveTo>
                  <a:pt x="598322" y="776109"/>
                </a:moveTo>
                <a:lnTo>
                  <a:pt x="0" y="776109"/>
                </a:lnTo>
                <a:lnTo>
                  <a:pt x="0" y="898842"/>
                </a:lnTo>
                <a:lnTo>
                  <a:pt x="598322" y="898842"/>
                </a:lnTo>
                <a:lnTo>
                  <a:pt x="598322" y="776109"/>
                </a:lnTo>
                <a:close/>
              </a:path>
              <a:path w="598804" h="899160">
                <a:moveTo>
                  <a:pt x="598322" y="385648"/>
                </a:moveTo>
                <a:lnTo>
                  <a:pt x="257733" y="385648"/>
                </a:lnTo>
                <a:lnTo>
                  <a:pt x="257733" y="508368"/>
                </a:lnTo>
                <a:lnTo>
                  <a:pt x="598322" y="508368"/>
                </a:lnTo>
                <a:lnTo>
                  <a:pt x="598322" y="385648"/>
                </a:lnTo>
                <a:close/>
              </a:path>
              <a:path w="598804" h="899160">
                <a:moveTo>
                  <a:pt x="598322" y="0"/>
                </a:moveTo>
                <a:lnTo>
                  <a:pt x="478663" y="0"/>
                </a:lnTo>
                <a:lnTo>
                  <a:pt x="478663" y="122732"/>
                </a:lnTo>
                <a:lnTo>
                  <a:pt x="598322" y="122732"/>
                </a:lnTo>
                <a:lnTo>
                  <a:pt x="59832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C3BE25EB-D9B5-C9C0-06BB-72290F9EF2E0}"/>
              </a:ext>
            </a:extLst>
          </p:cNvPr>
          <p:cNvSpPr txBox="1"/>
          <p:nvPr/>
        </p:nvSpPr>
        <p:spPr>
          <a:xfrm>
            <a:off x="3998848" y="3039512"/>
            <a:ext cx="916454" cy="60800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>
              <a:lnSpc>
                <a:spcPts val="564"/>
              </a:lnSpc>
              <a:spcBef>
                <a:spcPts val="64"/>
              </a:spcBef>
              <a:tabLst>
                <a:tab pos="569895" algn="l"/>
              </a:tabLst>
            </a:pP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so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á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g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	</a:t>
            </a:r>
            <a:r>
              <a:rPr sz="2229" b="1" spc="-18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8</a:t>
            </a:r>
            <a:r>
              <a:rPr sz="2229" b="1" spc="4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7</a:t>
            </a:r>
            <a:r>
              <a:rPr sz="2229" b="1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endParaRPr sz="546">
              <a:latin typeface="Rawson Pro ExtraBold"/>
              <a:cs typeface="Rawson Pro ExtraBold"/>
            </a:endParaRPr>
          </a:p>
          <a:p>
            <a:pPr>
              <a:spcBef>
                <a:spcPts val="12"/>
              </a:spcBef>
            </a:pPr>
            <a:endParaRPr sz="788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	</a:t>
            </a:r>
            <a:r>
              <a:rPr sz="2229" b="1" spc="-32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63%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546">
              <a:latin typeface="Rawson Pro ExtraBold"/>
              <a:cs typeface="Rawson Pro ExtraBold"/>
            </a:endParaRPr>
          </a:p>
          <a:p>
            <a:pPr>
              <a:lnSpc>
                <a:spcPct val="100000"/>
              </a:lnSpc>
            </a:pPr>
            <a:endParaRPr sz="819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	</a:t>
            </a:r>
            <a:r>
              <a:rPr sz="2229" b="1" spc="-13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35%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Matéria-prima</a:t>
            </a:r>
            <a:endParaRPr sz="546">
              <a:latin typeface="Rawson Pro ExtraBold"/>
              <a:cs typeface="Rawson Pro ExtraBold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583AEB96-B699-8F31-D4B6-060FED2065FD}"/>
              </a:ext>
            </a:extLst>
          </p:cNvPr>
          <p:cNvSpPr txBox="1"/>
          <p:nvPr/>
        </p:nvSpPr>
        <p:spPr>
          <a:xfrm>
            <a:off x="3998849" y="2719700"/>
            <a:ext cx="1145181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1001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001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impacto</a:t>
            </a:r>
            <a:endParaRPr sz="1001" dirty="0">
              <a:latin typeface="Rawson Pro ExtraBold"/>
              <a:cs typeface="Rawson Pro ExtraBold"/>
            </a:endParaRPr>
          </a:p>
        </p:txBody>
      </p:sp>
      <p:grpSp>
        <p:nvGrpSpPr>
          <p:cNvPr id="20" name="object 27">
            <a:extLst>
              <a:ext uri="{FF2B5EF4-FFF2-40B4-BE49-F238E27FC236}">
                <a16:creationId xmlns:a16="http://schemas.microsoft.com/office/drawing/2014/main" id="{933B05DC-1C44-F5BF-4EE9-93D36C6F6693}"/>
              </a:ext>
            </a:extLst>
          </p:cNvPr>
          <p:cNvGrpSpPr/>
          <p:nvPr/>
        </p:nvGrpSpPr>
        <p:grpSpPr>
          <a:xfrm>
            <a:off x="3998849" y="2945027"/>
            <a:ext cx="1494436" cy="738580"/>
            <a:chOff x="8925697" y="3909735"/>
            <a:chExt cx="2464435" cy="1217972"/>
          </a:xfrm>
        </p:grpSpPr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90222F2A-72EE-6810-D50F-B710D4EA0601}"/>
                </a:ext>
              </a:extLst>
            </p:cNvPr>
            <p:cNvSpPr/>
            <p:nvPr/>
          </p:nvSpPr>
          <p:spPr>
            <a:xfrm>
              <a:off x="8925697" y="3909735"/>
              <a:ext cx="2464435" cy="0"/>
            </a:xfrm>
            <a:custGeom>
              <a:avLst/>
              <a:gdLst/>
              <a:ahLst/>
              <a:cxnLst/>
              <a:rect l="l" t="t" r="r" b="b"/>
              <a:pathLst>
                <a:path w="2464434">
                  <a:moveTo>
                    <a:pt x="0" y="0"/>
                  </a:moveTo>
                  <a:lnTo>
                    <a:pt x="2464102" y="0"/>
                  </a:lnTo>
                </a:path>
              </a:pathLst>
            </a:custGeom>
            <a:ln w="207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6D645910-86A2-AFED-2971-A7833D707350}"/>
                </a:ext>
              </a:extLst>
            </p:cNvPr>
            <p:cNvSpPr/>
            <p:nvPr/>
          </p:nvSpPr>
          <p:spPr>
            <a:xfrm>
              <a:off x="10469283" y="4228547"/>
              <a:ext cx="801370" cy="899160"/>
            </a:xfrm>
            <a:custGeom>
              <a:avLst/>
              <a:gdLst/>
              <a:ahLst/>
              <a:cxnLst/>
              <a:rect l="l" t="t" r="r" b="b"/>
              <a:pathLst>
                <a:path w="801370" h="899160">
                  <a:moveTo>
                    <a:pt x="322186" y="776109"/>
                  </a:moveTo>
                  <a:lnTo>
                    <a:pt x="0" y="776109"/>
                  </a:lnTo>
                  <a:lnTo>
                    <a:pt x="0" y="898842"/>
                  </a:lnTo>
                  <a:lnTo>
                    <a:pt x="322186" y="898842"/>
                  </a:lnTo>
                  <a:lnTo>
                    <a:pt x="322186" y="776109"/>
                  </a:lnTo>
                  <a:close/>
                </a:path>
                <a:path w="801370" h="899160">
                  <a:moveTo>
                    <a:pt x="579920" y="385648"/>
                  </a:moveTo>
                  <a:lnTo>
                    <a:pt x="0" y="385648"/>
                  </a:lnTo>
                  <a:lnTo>
                    <a:pt x="0" y="508368"/>
                  </a:lnTo>
                  <a:lnTo>
                    <a:pt x="579920" y="508368"/>
                  </a:lnTo>
                  <a:lnTo>
                    <a:pt x="579920" y="385648"/>
                  </a:lnTo>
                  <a:close/>
                </a:path>
                <a:path w="801370" h="899160">
                  <a:moveTo>
                    <a:pt x="800849" y="0"/>
                  </a:moveTo>
                  <a:lnTo>
                    <a:pt x="0" y="0"/>
                  </a:lnTo>
                  <a:lnTo>
                    <a:pt x="0" y="122732"/>
                  </a:lnTo>
                  <a:lnTo>
                    <a:pt x="800849" y="122732"/>
                  </a:lnTo>
                  <a:lnTo>
                    <a:pt x="8008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30">
            <a:extLst>
              <a:ext uri="{FF2B5EF4-FFF2-40B4-BE49-F238E27FC236}">
                <a16:creationId xmlns:a16="http://schemas.microsoft.com/office/drawing/2014/main" id="{0943687D-7990-F703-6194-0DEB2D0F3BBC}"/>
              </a:ext>
            </a:extLst>
          </p:cNvPr>
          <p:cNvSpPr txBox="1"/>
          <p:nvPr/>
        </p:nvSpPr>
        <p:spPr>
          <a:xfrm>
            <a:off x="864436" y="6035802"/>
            <a:ext cx="1818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agilidade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CCF2B51E-1F34-6085-A258-945B95895DA3}"/>
              </a:ext>
            </a:extLst>
          </p:cNvPr>
          <p:cNvSpPr txBox="1"/>
          <p:nvPr/>
        </p:nvSpPr>
        <p:spPr>
          <a:xfrm>
            <a:off x="3713009" y="6035802"/>
            <a:ext cx="15733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hierarquia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clara.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5AB27B03-BD9D-2826-12D9-93BA19D5138C}"/>
              </a:ext>
            </a:extLst>
          </p:cNvPr>
          <p:cNvSpPr txBox="1"/>
          <p:nvPr/>
        </p:nvSpPr>
        <p:spPr>
          <a:xfrm>
            <a:off x="6561584" y="6035802"/>
            <a:ext cx="2236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clareza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virar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conhecimento.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C2F2A200-C857-8621-2A32-FE429644DABF}"/>
              </a:ext>
            </a:extLst>
          </p:cNvPr>
          <p:cNvSpPr/>
          <p:nvPr/>
        </p:nvSpPr>
        <p:spPr>
          <a:xfrm>
            <a:off x="884295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9876FFD-09F1-B30E-D6BC-5C720BAEB569}"/>
              </a:ext>
            </a:extLst>
          </p:cNvPr>
          <p:cNvSpPr/>
          <p:nvPr/>
        </p:nvSpPr>
        <p:spPr>
          <a:xfrm>
            <a:off x="6577161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C877D1-D10C-9378-C121-58529361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31" y="896399"/>
            <a:ext cx="8409227" cy="4133055"/>
          </a:xfrm>
          <a:prstGeom prst="rect">
            <a:avLst/>
          </a:prstGeom>
        </p:spPr>
      </p:pic>
      <p:sp>
        <p:nvSpPr>
          <p:cNvPr id="17" name="Este é um exemplo de Título de Capítulo.">
            <a:extLst>
              <a:ext uri="{FF2B5EF4-FFF2-40B4-BE49-F238E27FC236}">
                <a16:creationId xmlns:a16="http://schemas.microsoft.com/office/drawing/2014/main" id="{A62FCFDE-1E24-DD36-6D56-4295FB575141}"/>
              </a:ext>
            </a:extLst>
          </p:cNvPr>
          <p:cNvSpPr txBox="1"/>
          <p:nvPr/>
        </p:nvSpPr>
        <p:spPr>
          <a:xfrm>
            <a:off x="4913198" y="5903062"/>
            <a:ext cx="680795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Verifique se a fonte está instalada em seu computador.</a:t>
            </a:r>
          </a:p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Bold"/>
                <a:cs typeface="Rawson ExtraBold"/>
                <a:sym typeface="Rawson ExtraLight"/>
              </a:rPr>
              <a:t>Caso não esteja, </a:t>
            </a:r>
            <a:r>
              <a:rPr lang="pt-BR" sz="2500" dirty="0">
                <a:latin typeface="Rawson ExtraBold"/>
                <a:ea typeface="Rawson ExtraBold"/>
                <a:cs typeface="Rawson ExtraBold"/>
                <a:sym typeface="Rawson ExtraBold"/>
              </a:rPr>
              <a:t>entre em contato com a TI da sua unidade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901CD8C-903E-9541-6391-B322D73437FF}"/>
              </a:ext>
            </a:extLst>
          </p:cNvPr>
          <p:cNvGrpSpPr/>
          <p:nvPr/>
        </p:nvGrpSpPr>
        <p:grpSpPr>
          <a:xfrm>
            <a:off x="470848" y="1446027"/>
            <a:ext cx="2336147" cy="1314083"/>
            <a:chOff x="0" y="0"/>
            <a:chExt cx="12192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0C794B8-034A-CBC2-0BC2-35C5C290024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A6DF8155-1801-E374-2994-02751F24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B80ECFE-9FF0-32E2-EB50-C4339B625AA3}"/>
              </a:ext>
            </a:extLst>
          </p:cNvPr>
          <p:cNvGrpSpPr/>
          <p:nvPr/>
        </p:nvGrpSpPr>
        <p:grpSpPr>
          <a:xfrm>
            <a:off x="470848" y="2948762"/>
            <a:ext cx="2336147" cy="1314083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0BF4AA-8266-635A-AD11-CB176588F2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7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EDCE2F46-B35D-2371-7D76-4127F934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8E55CA-5C21-E08F-6181-D203CDA7EFA5}"/>
              </a:ext>
            </a:extLst>
          </p:cNvPr>
          <p:cNvGrpSpPr/>
          <p:nvPr/>
        </p:nvGrpSpPr>
        <p:grpSpPr>
          <a:xfrm>
            <a:off x="470848" y="4451497"/>
            <a:ext cx="2336147" cy="1314083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21AB2A-17F7-6C20-797B-C8CC48A339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6A7BDC45-6E7E-F332-5F10-91A9060F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9F6B90-02E3-C648-BF2A-3FFC5F947448}"/>
              </a:ext>
            </a:extLst>
          </p:cNvPr>
          <p:cNvGrpSpPr/>
          <p:nvPr/>
        </p:nvGrpSpPr>
        <p:grpSpPr>
          <a:xfrm>
            <a:off x="3012504" y="1446027"/>
            <a:ext cx="2336147" cy="1314083"/>
            <a:chOff x="0" y="0"/>
            <a:chExt cx="12192000" cy="685800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BE50E78-D77D-3C7A-9945-FDD1FCED8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73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ECD2FC96-B7D8-32D1-C208-1708F6D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5865C0D-2462-FBD1-5B78-CA8D1CA1F869}"/>
              </a:ext>
            </a:extLst>
          </p:cNvPr>
          <p:cNvGrpSpPr/>
          <p:nvPr/>
        </p:nvGrpSpPr>
        <p:grpSpPr>
          <a:xfrm>
            <a:off x="3012504" y="2948762"/>
            <a:ext cx="2336147" cy="1314083"/>
            <a:chOff x="0" y="0"/>
            <a:chExt cx="12192000" cy="6858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B036BC5-439E-5286-3EB6-37EF1DEC6D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6958CB13-C182-5416-5904-AA26B3E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F9B448A-098B-2F1F-1707-64276897AEDD}"/>
              </a:ext>
            </a:extLst>
          </p:cNvPr>
          <p:cNvGrpSpPr/>
          <p:nvPr/>
        </p:nvGrpSpPr>
        <p:grpSpPr>
          <a:xfrm>
            <a:off x="3012504" y="4451497"/>
            <a:ext cx="2336147" cy="1314083"/>
            <a:chOff x="0" y="0"/>
            <a:chExt cx="12192000" cy="6858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FD07D66-E497-ADC1-B028-9CBCD88CF2F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9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B7DA75FA-7E27-4DE8-CA8B-6EFBB6DE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object 10">
            <a:extLst>
              <a:ext uri="{FF2B5EF4-FFF2-40B4-BE49-F238E27FC236}">
                <a16:creationId xmlns:a16="http://schemas.microsoft.com/office/drawing/2014/main" id="{53CF017B-DAAD-4C65-A0C6-E6800813857A}"/>
              </a:ext>
            </a:extLst>
          </p:cNvPr>
          <p:cNvSpPr txBox="1"/>
          <p:nvPr/>
        </p:nvSpPr>
        <p:spPr>
          <a:xfrm>
            <a:off x="6096000" y="3169969"/>
            <a:ext cx="4717125" cy="322944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facilitar o uso das nossas cores, criamos modelos individuais de apresentação, com isso, conseguimos ter mais opções de uso para cada momento ou necessidade.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Nossa recomendação é que ao utilizar um modelo na cor azul, por exemplo, todos os elementos da sua apresentação sejam em azul, isso cria “identidade” e fortalece sua comunicação.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Na dúvida, pense sempre no significado e no propósito da sua apresentação. Escolha a cor que ajuda a fortalecer essa mensagem.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B951B63-1EF2-56DE-19D1-7C9D85FB96D9}"/>
              </a:ext>
            </a:extLst>
          </p:cNvPr>
          <p:cNvSpPr txBox="1">
            <a:spLocks/>
          </p:cNvSpPr>
          <p:nvPr/>
        </p:nvSpPr>
        <p:spPr>
          <a:xfrm>
            <a:off x="6123327" y="1407143"/>
            <a:ext cx="4199768" cy="73835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Nossas cores brilham,</a:t>
            </a:r>
          </a:p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e todo mundo ama!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EF7DDEF-5C1D-DC25-B409-BC3FCF6905A9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87D1E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82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F39C163D-3E12-C108-CF02-E7CABF9D5156}"/>
              </a:ext>
            </a:extLst>
          </p:cNvPr>
          <p:cNvGrpSpPr/>
          <p:nvPr/>
        </p:nvGrpSpPr>
        <p:grpSpPr>
          <a:xfrm>
            <a:off x="3780090" y="1651595"/>
            <a:ext cx="6314289" cy="4403213"/>
            <a:chOff x="7881129" y="1881976"/>
            <a:chExt cx="10412730" cy="7261225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id="{D4B89D4D-3577-583B-B75B-F2B54C648F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0924" y="2441734"/>
              <a:ext cx="6192680" cy="6192691"/>
            </a:xfrm>
            <a:prstGeom prst="rect">
              <a:avLst/>
            </a:prstGeom>
          </p:spPr>
        </p:pic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521C8C0-A77A-0D77-A852-62ACC611C924}"/>
                </a:ext>
              </a:extLst>
            </p:cNvPr>
            <p:cNvSpPr/>
            <p:nvPr/>
          </p:nvSpPr>
          <p:spPr>
            <a:xfrm>
              <a:off x="7881129" y="5538078"/>
              <a:ext cx="10412730" cy="0"/>
            </a:xfrm>
            <a:custGeom>
              <a:avLst/>
              <a:gdLst/>
              <a:ahLst/>
              <a:cxnLst/>
              <a:rect l="l" t="t" r="r" b="b"/>
              <a:pathLst>
                <a:path w="10412730">
                  <a:moveTo>
                    <a:pt x="10412258" y="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C63F531D-3D9E-A747-B9A0-A8EF6BEEEA50}"/>
                </a:ext>
              </a:extLst>
            </p:cNvPr>
            <p:cNvSpPr/>
            <p:nvPr/>
          </p:nvSpPr>
          <p:spPr>
            <a:xfrm>
              <a:off x="13087259" y="1881976"/>
              <a:ext cx="0" cy="7261225"/>
            </a:xfrm>
            <a:custGeom>
              <a:avLst/>
              <a:gdLst/>
              <a:ahLst/>
              <a:cxnLst/>
              <a:rect l="l" t="t" r="r" b="b"/>
              <a:pathLst>
                <a:path h="7261225">
                  <a:moveTo>
                    <a:pt x="0" y="726092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1300CFA2-9DEE-2B64-6E8A-AEFDA48AB78E}"/>
              </a:ext>
            </a:extLst>
          </p:cNvPr>
          <p:cNvSpPr txBox="1"/>
          <p:nvPr/>
        </p:nvSpPr>
        <p:spPr>
          <a:xfrm>
            <a:off x="3640457" y="1904906"/>
            <a:ext cx="1409721" cy="143447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695"/>
              </a:lnSpc>
              <a:spcBef>
                <a:spcPts val="82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Denim.</a:t>
            </a:r>
            <a:endParaRPr sz="1577">
              <a:latin typeface="Rawson Pro ExtraBold"/>
              <a:cs typeface="Rawson Pro ExtraBold"/>
            </a:endParaRPr>
          </a:p>
          <a:p>
            <a:pPr marL="7701" marR="395846">
              <a:lnSpc>
                <a:spcPct val="79300"/>
              </a:lnSpc>
              <a:spcBef>
                <a:spcPts val="197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Segu</a:t>
            </a:r>
            <a:r>
              <a:rPr sz="157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ança.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Tradição.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Confiança.</a:t>
            </a:r>
            <a:endParaRPr sz="1577">
              <a:latin typeface="Rawson Pro ExtraBold"/>
              <a:cs typeface="Rawson Pro ExtraBold"/>
            </a:endParaRPr>
          </a:p>
          <a:p>
            <a:pPr marL="7701" marR="3081" algn="just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uso: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priorizam a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originalidade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denim,</a:t>
            </a:r>
            <a:r>
              <a:rPr sz="879" spc="-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3" dirty="0">
                <a:solidFill>
                  <a:srgbClr val="231F20"/>
                </a:solidFill>
                <a:latin typeface="Rawson Pro Medium"/>
                <a:cs typeface="Rawson Pro Medium"/>
              </a:rPr>
              <a:t>setores</a:t>
            </a:r>
            <a:r>
              <a:rPr sz="879" spc="-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técnicos</a:t>
            </a:r>
            <a:r>
              <a:rPr sz="879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foco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estabilidade.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2D4924D9-13FE-023A-D6AF-F67533B579B5}"/>
              </a:ext>
            </a:extLst>
          </p:cNvPr>
          <p:cNvSpPr txBox="1"/>
          <p:nvPr/>
        </p:nvSpPr>
        <p:spPr>
          <a:xfrm>
            <a:off x="3640457" y="5664744"/>
            <a:ext cx="9276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desenvolvimento.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C417961-2721-BD03-BCF8-404A9A22592F}"/>
              </a:ext>
            </a:extLst>
          </p:cNvPr>
          <p:cNvSpPr txBox="1"/>
          <p:nvPr/>
        </p:nvSpPr>
        <p:spPr>
          <a:xfrm>
            <a:off x="8988297" y="5664744"/>
            <a:ext cx="1351962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(como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RH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 e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Comunicação).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2B770DB-E039-D48A-EDB6-959A1AD12CF8}"/>
              </a:ext>
            </a:extLst>
          </p:cNvPr>
          <p:cNvSpPr txBox="1"/>
          <p:nvPr/>
        </p:nvSpPr>
        <p:spPr>
          <a:xfrm>
            <a:off x="3640457" y="4366652"/>
            <a:ext cx="1500597" cy="1296512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15752">
              <a:lnSpc>
                <a:spcPct val="79300"/>
              </a:lnSpc>
              <a:spcBef>
                <a:spcPts val="476"/>
              </a:spcBef>
            </a:pP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Tecnologia.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Cri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tividade.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Sofisticação.</a:t>
            </a:r>
            <a:endParaRPr sz="1577">
              <a:latin typeface="Rawson Pro ExtraBold"/>
              <a:cs typeface="Rawson Pro ExtraBold"/>
            </a:endParaRPr>
          </a:p>
          <a:p>
            <a:pPr marL="7701" marR="95111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usam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tecnologias,</a:t>
            </a:r>
            <a:endParaRPr sz="879">
              <a:latin typeface="Rawson Pro Medium"/>
              <a:cs typeface="Rawson Pro Medium"/>
            </a:endParaRPr>
          </a:p>
          <a:p>
            <a:pPr marL="7701">
              <a:spcBef>
                <a:spcPts val="42"/>
              </a:spcBef>
            </a:pP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criativas,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pesquisa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32D15CD-595D-319B-426C-09D4F5B63024}"/>
              </a:ext>
            </a:extLst>
          </p:cNvPr>
          <p:cNvSpPr txBox="1"/>
          <p:nvPr/>
        </p:nvSpPr>
        <p:spPr>
          <a:xfrm>
            <a:off x="8988297" y="1904906"/>
            <a:ext cx="1557201" cy="1432446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081">
              <a:lnSpc>
                <a:spcPct val="79300"/>
              </a:lnSpc>
              <a:spcBef>
                <a:spcPts val="476"/>
              </a:spcBef>
            </a:pP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S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us</a:t>
            </a: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1577" b="1" spc="-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tabilidade.  </a:t>
            </a:r>
            <a:r>
              <a:rPr sz="157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Frescor.</a:t>
            </a:r>
            <a:endParaRPr sz="1577">
              <a:latin typeface="Rawson Pro ExtraBold"/>
              <a:cs typeface="Rawson Pro ExtraBold"/>
            </a:endParaRPr>
          </a:p>
          <a:p>
            <a:pPr marL="7701" marR="83174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Crescimento.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Meio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-</a:t>
            </a: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ambie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e.</a:t>
            </a:r>
            <a:endParaRPr sz="1577">
              <a:latin typeface="Rawson Pro ExtraBold"/>
              <a:cs typeface="Rawson Pro ExtraBold"/>
            </a:endParaRPr>
          </a:p>
          <a:p>
            <a:pPr marL="7701" marR="199463">
              <a:lnSpc>
                <a:spcPct val="104200"/>
              </a:lnSpc>
              <a:spcBef>
                <a:spcPts val="358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sustentáveis,</a:t>
            </a:r>
            <a:r>
              <a:rPr sz="879" spc="-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projetos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redução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impacto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ambiental.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17B5952-6791-55A0-C6C6-AD08FD2FB427}"/>
              </a:ext>
            </a:extLst>
          </p:cNvPr>
          <p:cNvSpPr txBox="1"/>
          <p:nvPr/>
        </p:nvSpPr>
        <p:spPr>
          <a:xfrm>
            <a:off x="8988297" y="4366652"/>
            <a:ext cx="1348111" cy="1286381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250292">
              <a:lnSpc>
                <a:spcPct val="79300"/>
              </a:lnSpc>
              <a:spcBef>
                <a:spcPts val="476"/>
              </a:spcBef>
            </a:pPr>
            <a:r>
              <a:rPr sz="157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J</a:t>
            </a:r>
            <a:r>
              <a:rPr sz="157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vialidade.  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Energia.</a:t>
            </a:r>
            <a:endParaRPr sz="1577">
              <a:latin typeface="Rawson Pro ExtraBold"/>
              <a:cs typeface="Rawson Pro ExtraBold"/>
            </a:endParaRPr>
          </a:p>
          <a:p>
            <a:pPr marL="7701" marR="3081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Calor</a:t>
            </a:r>
            <a:r>
              <a:rPr sz="1577" b="1" spc="-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humano. </a:t>
            </a:r>
            <a:r>
              <a:rPr sz="1577" b="1" spc="-3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Força.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spcBef>
                <a:spcPts val="403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endParaRPr sz="879">
              <a:latin typeface="Rawson Pro Medium"/>
              <a:cs typeface="Rawson Pro Medium"/>
            </a:endParaRPr>
          </a:p>
          <a:p>
            <a:pPr marL="7701" marR="35425">
              <a:lnSpc>
                <a:spcPct val="104200"/>
              </a:lnSpc>
            </a:pP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dinâmicas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identificação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humanas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DB16E48-EE0F-3D56-ECE2-85398210C0D6}"/>
              </a:ext>
            </a:extLst>
          </p:cNvPr>
          <p:cNvSpPr txBox="1"/>
          <p:nvPr/>
        </p:nvSpPr>
        <p:spPr>
          <a:xfrm>
            <a:off x="499437" y="2388474"/>
            <a:ext cx="2318191" cy="2636737"/>
          </a:xfrm>
          <a:prstGeom prst="rect">
            <a:avLst/>
          </a:prstGeom>
        </p:spPr>
        <p:txBody>
          <a:bodyPr vert="horz" wrap="square" lIns="0" tIns="71237" rIns="0" bIns="0" rtlCol="0">
            <a:spAutoFit/>
          </a:bodyPr>
          <a:lstStyle/>
          <a:p>
            <a:pPr marL="7701" marR="349253">
              <a:lnSpc>
                <a:spcPts val="2498"/>
              </a:lnSpc>
              <a:spcBef>
                <a:spcPts val="561"/>
              </a:spcBef>
            </a:pPr>
            <a:r>
              <a:rPr lang="pt-BR" sz="2486" i="1" spc="-69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58" dirty="0" err="1">
                <a:solidFill>
                  <a:srgbClr val="231F20"/>
                </a:solidFill>
                <a:latin typeface="Rawson Pro ExtraLight"/>
                <a:cs typeface="Rawson Pro ExtraLight"/>
              </a:rPr>
              <a:t>padrões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55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7" dirty="0">
                <a:solidFill>
                  <a:srgbClr val="231F20"/>
                </a:solidFill>
                <a:latin typeface="Rawson Pro ExtraLight"/>
                <a:cs typeface="Rawson Pro ExtraLight"/>
              </a:rPr>
              <a:t>cromáticos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49" dirty="0">
                <a:solidFill>
                  <a:srgbClr val="231F20"/>
                </a:solidFill>
                <a:latin typeface="Rawson Pro ExtraLight"/>
                <a:cs typeface="Rawson Pro ExtraLight"/>
              </a:rPr>
              <a:t>que</a:t>
            </a:r>
            <a:r>
              <a:rPr sz="2486" i="1" spc="-9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facilitam</a:t>
            </a:r>
            <a:endParaRPr sz="2486" dirty="0">
              <a:latin typeface="Rawson Pro ExtraLight"/>
              <a:cs typeface="Rawson Pro ExtraLight"/>
            </a:endParaRPr>
          </a:p>
          <a:p>
            <a:pPr marL="7701" marR="5776">
              <a:lnSpc>
                <a:spcPts val="2498"/>
              </a:lnSpc>
              <a:spcBef>
                <a:spcPts val="6"/>
              </a:spcBef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a</a:t>
            </a:r>
            <a:r>
              <a:rPr sz="2486" i="1" spc="-8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6" dirty="0">
                <a:solidFill>
                  <a:srgbClr val="231F20"/>
                </a:solidFill>
                <a:latin typeface="Rawson Pro ExtraLight"/>
                <a:cs typeface="Rawson Pro ExtraLight"/>
              </a:rPr>
              <a:t>compreensão </a:t>
            </a:r>
            <a:r>
              <a:rPr sz="2486" i="1" spc="-597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dos </a:t>
            </a:r>
            <a:r>
              <a:rPr sz="2486" i="1" spc="-85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82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9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processos</a:t>
            </a:r>
            <a:endParaRPr sz="2486" dirty="0">
              <a:latin typeface="Rawson Pro ExtraLight"/>
              <a:cs typeface="Rawson Pro ExtraLight"/>
            </a:endParaRPr>
          </a:p>
          <a:p>
            <a:pPr marL="7701">
              <a:lnSpc>
                <a:spcPts val="2501"/>
              </a:lnSpc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e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produtos.</a:t>
            </a:r>
            <a:endParaRPr sz="2486" dirty="0">
              <a:latin typeface="Rawson Pro ExtraLight"/>
              <a:cs typeface="Rawson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89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2551</Words>
  <Application>Microsoft Office PowerPoint</Application>
  <PresentationFormat>Widescreen</PresentationFormat>
  <Paragraphs>345</Paragraphs>
  <Slides>31</Slides>
  <Notes>0</Notes>
  <HiddenSlides>10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Rawson</vt:lpstr>
      <vt:lpstr>Rawson Black</vt:lpstr>
      <vt:lpstr>Rawson ExtraBold</vt:lpstr>
      <vt:lpstr>Rawson ExtraLight</vt:lpstr>
      <vt:lpstr>Rawson Pro</vt:lpstr>
      <vt:lpstr>Rawson Pro ExtraBlack</vt:lpstr>
      <vt:lpstr>Rawson Pro ExtraBold</vt:lpstr>
      <vt:lpstr>Rawson Pro ExtraLight</vt:lpstr>
      <vt:lpstr>Rawson Pro Light</vt:lpstr>
      <vt:lpstr>Rawson Pro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Diego Sena</cp:lastModifiedBy>
  <cp:revision>32</cp:revision>
  <dcterms:created xsi:type="dcterms:W3CDTF">2021-06-30T18:08:50Z</dcterms:created>
  <dcterms:modified xsi:type="dcterms:W3CDTF">2023-04-03T13:36:13Z</dcterms:modified>
</cp:coreProperties>
</file>